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4" r:id="rId2"/>
  </p:sldMasterIdLst>
  <p:notesMasterIdLst>
    <p:notesMasterId r:id="rId22"/>
  </p:notesMasterIdLst>
  <p:sldIdLst>
    <p:sldId id="258" r:id="rId3"/>
    <p:sldId id="320" r:id="rId4"/>
    <p:sldId id="1225" r:id="rId5"/>
    <p:sldId id="1226" r:id="rId6"/>
    <p:sldId id="331" r:id="rId7"/>
    <p:sldId id="1227" r:id="rId8"/>
    <p:sldId id="321" r:id="rId9"/>
    <p:sldId id="285" r:id="rId10"/>
    <p:sldId id="335" r:id="rId11"/>
    <p:sldId id="341" r:id="rId12"/>
    <p:sldId id="260" r:id="rId13"/>
    <p:sldId id="1228" r:id="rId14"/>
    <p:sldId id="348" r:id="rId15"/>
    <p:sldId id="1230" r:id="rId16"/>
    <p:sldId id="347" r:id="rId17"/>
    <p:sldId id="1229" r:id="rId18"/>
    <p:sldId id="280" r:id="rId19"/>
    <p:sldId id="337" r:id="rId20"/>
    <p:sldId id="34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B81B92-2FE2-4C09-9CBE-4F99F804D634}" v="351" dt="2024-09-09T20:27:05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2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jic, Ana" userId="b98434da-b21d-4030-8a0c-c7620cb8c194" providerId="ADAL" clId="{7F4C73F5-D583-4B29-8B99-46AFD5F89EF5}"/>
    <pc:docChg chg="undo custSel addSld delSld modSld delMainMaster">
      <pc:chgData name="Mijic, Ana" userId="b98434da-b21d-4030-8a0c-c7620cb8c194" providerId="ADAL" clId="{7F4C73F5-D583-4B29-8B99-46AFD5F89EF5}" dt="2024-09-03T10:45:56.033" v="473" actId="20577"/>
      <pc:docMkLst>
        <pc:docMk/>
      </pc:docMkLst>
      <pc:sldChg chg="modSp new del mod">
        <pc:chgData name="Mijic, Ana" userId="b98434da-b21d-4030-8a0c-c7620cb8c194" providerId="ADAL" clId="{7F4C73F5-D583-4B29-8B99-46AFD5F89EF5}" dt="2024-09-02T12:00:40.744" v="165" actId="47"/>
        <pc:sldMkLst>
          <pc:docMk/>
          <pc:sldMk cId="3344187969" sldId="256"/>
        </pc:sldMkLst>
        <pc:spChg chg="mod">
          <ac:chgData name="Mijic, Ana" userId="b98434da-b21d-4030-8a0c-c7620cb8c194" providerId="ADAL" clId="{7F4C73F5-D583-4B29-8B99-46AFD5F89EF5}" dt="2024-08-27T08:48:05.852" v="33" actId="20577"/>
          <ac:spMkLst>
            <pc:docMk/>
            <pc:sldMk cId="3344187969" sldId="256"/>
            <ac:spMk id="2" creationId="{3D80B49F-3F7C-9540-A7CD-271E0E1C3EE0}"/>
          </ac:spMkLst>
        </pc:spChg>
        <pc:spChg chg="mod">
          <ac:chgData name="Mijic, Ana" userId="b98434da-b21d-4030-8a0c-c7620cb8c194" providerId="ADAL" clId="{7F4C73F5-D583-4B29-8B99-46AFD5F89EF5}" dt="2024-08-27T08:56:07.322" v="71" actId="20577"/>
          <ac:spMkLst>
            <pc:docMk/>
            <pc:sldMk cId="3344187969" sldId="256"/>
            <ac:spMk id="3" creationId="{664C9D88-37F8-B421-D03F-1091FC4BC494}"/>
          </ac:spMkLst>
        </pc:spChg>
      </pc:sldChg>
      <pc:sldChg chg="addSp modSp new del mod">
        <pc:chgData name="Mijic, Ana" userId="b98434da-b21d-4030-8a0c-c7620cb8c194" providerId="ADAL" clId="{7F4C73F5-D583-4B29-8B99-46AFD5F89EF5}" dt="2024-09-02T12:00:38.520" v="164" actId="47"/>
        <pc:sldMkLst>
          <pc:docMk/>
          <pc:sldMk cId="4010363934" sldId="257"/>
        </pc:sldMkLst>
        <pc:spChg chg="add mod">
          <ac:chgData name="Mijic, Ana" userId="b98434da-b21d-4030-8a0c-c7620cb8c194" providerId="ADAL" clId="{7F4C73F5-D583-4B29-8B99-46AFD5F89EF5}" dt="2024-08-27T08:48:29.608" v="52" actId="1076"/>
          <ac:spMkLst>
            <pc:docMk/>
            <pc:sldMk cId="4010363934" sldId="257"/>
            <ac:spMk id="3" creationId="{07F151AD-2339-8871-D6F4-1E5485B780EB}"/>
          </ac:spMkLst>
        </pc:spChg>
      </pc:sldChg>
      <pc:sldChg chg="modSp add del mod">
        <pc:chgData name="Mijic, Ana" userId="b98434da-b21d-4030-8a0c-c7620cb8c194" providerId="ADAL" clId="{7F4C73F5-D583-4B29-8B99-46AFD5F89EF5}" dt="2024-09-02T13:12:21.781" v="426" actId="20577"/>
        <pc:sldMkLst>
          <pc:docMk/>
          <pc:sldMk cId="266826683" sldId="258"/>
        </pc:sldMkLst>
        <pc:spChg chg="mod">
          <ac:chgData name="Mijic, Ana" userId="b98434da-b21d-4030-8a0c-c7620cb8c194" providerId="ADAL" clId="{7F4C73F5-D583-4B29-8B99-46AFD5F89EF5}" dt="2024-09-02T11:57:37.732" v="103" actId="20577"/>
          <ac:spMkLst>
            <pc:docMk/>
            <pc:sldMk cId="266826683" sldId="258"/>
            <ac:spMk id="2" creationId="{2E2B5E60-AD83-A7CE-4AC3-0AF557FD3A25}"/>
          </ac:spMkLst>
        </pc:spChg>
        <pc:spChg chg="mod">
          <ac:chgData name="Mijic, Ana" userId="b98434da-b21d-4030-8a0c-c7620cb8c194" providerId="ADAL" clId="{7F4C73F5-D583-4B29-8B99-46AFD5F89EF5}" dt="2024-09-02T13:12:21.781" v="426" actId="20577"/>
          <ac:spMkLst>
            <pc:docMk/>
            <pc:sldMk cId="266826683" sldId="258"/>
            <ac:spMk id="6" creationId="{D8590196-1683-86F1-9CB4-80E5FB8111EC}"/>
          </ac:spMkLst>
        </pc:spChg>
      </pc:sldChg>
      <pc:sldChg chg="modSp del mod">
        <pc:chgData name="Mijic, Ana" userId="b98434da-b21d-4030-8a0c-c7620cb8c194" providerId="ADAL" clId="{7F4C73F5-D583-4B29-8B99-46AFD5F89EF5}" dt="2024-09-03T10:41:49.021" v="427" actId="47"/>
        <pc:sldMkLst>
          <pc:docMk/>
          <pc:sldMk cId="2083138741" sldId="260"/>
        </pc:sldMkLst>
        <pc:spChg chg="mod">
          <ac:chgData name="Mijic, Ana" userId="b98434da-b21d-4030-8a0c-c7620cb8c194" providerId="ADAL" clId="{7F4C73F5-D583-4B29-8B99-46AFD5F89EF5}" dt="2024-09-02T13:06:30.955" v="252" actId="20577"/>
          <ac:spMkLst>
            <pc:docMk/>
            <pc:sldMk cId="2083138741" sldId="260"/>
            <ac:spMk id="9" creationId="{B3F50153-0271-7B5B-4F41-3B51BA8C78BA}"/>
          </ac:spMkLst>
        </pc:spChg>
        <pc:spChg chg="mod">
          <ac:chgData name="Mijic, Ana" userId="b98434da-b21d-4030-8a0c-c7620cb8c194" providerId="ADAL" clId="{7F4C73F5-D583-4B29-8B99-46AFD5F89EF5}" dt="2024-09-02T13:06:04.995" v="247" actId="114"/>
          <ac:spMkLst>
            <pc:docMk/>
            <pc:sldMk cId="2083138741" sldId="260"/>
            <ac:spMk id="18" creationId="{29BCA571-5E9A-488F-F22C-9EAA4FAF1795}"/>
          </ac:spMkLst>
        </pc:spChg>
        <pc:spChg chg="mod">
          <ac:chgData name="Mijic, Ana" userId="b98434da-b21d-4030-8a0c-c7620cb8c194" providerId="ADAL" clId="{7F4C73F5-D583-4B29-8B99-46AFD5F89EF5}" dt="2024-09-02T13:11:22.814" v="396" actId="14100"/>
          <ac:spMkLst>
            <pc:docMk/>
            <pc:sldMk cId="2083138741" sldId="260"/>
            <ac:spMk id="38" creationId="{2081FC88-2938-65EB-A66F-1D911E0AA8AC}"/>
          </ac:spMkLst>
        </pc:spChg>
      </pc:sldChg>
      <pc:sldChg chg="modSp del mod">
        <pc:chgData name="Mijic, Ana" userId="b98434da-b21d-4030-8a0c-c7620cb8c194" providerId="ADAL" clId="{7F4C73F5-D583-4B29-8B99-46AFD5F89EF5}" dt="2024-09-03T10:41:49.021" v="427" actId="47"/>
        <pc:sldMkLst>
          <pc:docMk/>
          <pc:sldMk cId="53212526" sldId="264"/>
        </pc:sldMkLst>
        <pc:spChg chg="mod">
          <ac:chgData name="Mijic, Ana" userId="b98434da-b21d-4030-8a0c-c7620cb8c194" providerId="ADAL" clId="{7F4C73F5-D583-4B29-8B99-46AFD5F89EF5}" dt="2024-09-02T13:11:07.579" v="394" actId="1038"/>
          <ac:spMkLst>
            <pc:docMk/>
            <pc:sldMk cId="53212526" sldId="264"/>
            <ac:spMk id="3" creationId="{0890E35B-F4A0-B176-A052-ACADE364C001}"/>
          </ac:spMkLst>
        </pc:spChg>
        <pc:spChg chg="mod">
          <ac:chgData name="Mijic, Ana" userId="b98434da-b21d-4030-8a0c-c7620cb8c194" providerId="ADAL" clId="{7F4C73F5-D583-4B29-8B99-46AFD5F89EF5}" dt="2024-09-02T13:11:07.579" v="394" actId="1038"/>
          <ac:spMkLst>
            <pc:docMk/>
            <pc:sldMk cId="53212526" sldId="264"/>
            <ac:spMk id="4" creationId="{52518093-332B-9C3F-751F-9BCCFCD279E8}"/>
          </ac:spMkLst>
        </pc:spChg>
        <pc:spChg chg="mod">
          <ac:chgData name="Mijic, Ana" userId="b98434da-b21d-4030-8a0c-c7620cb8c194" providerId="ADAL" clId="{7F4C73F5-D583-4B29-8B99-46AFD5F89EF5}" dt="2024-09-02T13:11:07.579" v="394" actId="1038"/>
          <ac:spMkLst>
            <pc:docMk/>
            <pc:sldMk cId="53212526" sldId="264"/>
            <ac:spMk id="14" creationId="{1F1A5488-D6F0-E0BC-894C-5DA2E110430C}"/>
          </ac:spMkLst>
        </pc:spChg>
        <pc:spChg chg="mod">
          <ac:chgData name="Mijic, Ana" userId="b98434da-b21d-4030-8a0c-c7620cb8c194" providerId="ADAL" clId="{7F4C73F5-D583-4B29-8B99-46AFD5F89EF5}" dt="2024-09-02T13:11:07.579" v="394" actId="1038"/>
          <ac:spMkLst>
            <pc:docMk/>
            <pc:sldMk cId="53212526" sldId="264"/>
            <ac:spMk id="20" creationId="{A8DC8A9D-174E-11C8-BE0D-9C213AE9A8B8}"/>
          </ac:spMkLst>
        </pc:spChg>
        <pc:spChg chg="mod">
          <ac:chgData name="Mijic, Ana" userId="b98434da-b21d-4030-8a0c-c7620cb8c194" providerId="ADAL" clId="{7F4C73F5-D583-4B29-8B99-46AFD5F89EF5}" dt="2024-09-02T13:11:07.579" v="394" actId="1038"/>
          <ac:spMkLst>
            <pc:docMk/>
            <pc:sldMk cId="53212526" sldId="264"/>
            <ac:spMk id="23" creationId="{CD47DEAA-B125-148D-1DAE-A921FF5900EA}"/>
          </ac:spMkLst>
        </pc:spChg>
        <pc:spChg chg="mod">
          <ac:chgData name="Mijic, Ana" userId="b98434da-b21d-4030-8a0c-c7620cb8c194" providerId="ADAL" clId="{7F4C73F5-D583-4B29-8B99-46AFD5F89EF5}" dt="2024-09-02T13:11:07.579" v="394" actId="1038"/>
          <ac:spMkLst>
            <pc:docMk/>
            <pc:sldMk cId="53212526" sldId="264"/>
            <ac:spMk id="25" creationId="{A7927A77-4DD0-7408-7049-CE2C97F6AA49}"/>
          </ac:spMkLst>
        </pc:spChg>
        <pc:spChg chg="mod">
          <ac:chgData name="Mijic, Ana" userId="b98434da-b21d-4030-8a0c-c7620cb8c194" providerId="ADAL" clId="{7F4C73F5-D583-4B29-8B99-46AFD5F89EF5}" dt="2024-09-02T13:11:07.579" v="394" actId="1038"/>
          <ac:spMkLst>
            <pc:docMk/>
            <pc:sldMk cId="53212526" sldId="264"/>
            <ac:spMk id="27" creationId="{E87CFA25-0B6F-7AAD-601B-04934DD0FAF0}"/>
          </ac:spMkLst>
        </pc:spChg>
        <pc:spChg chg="mod">
          <ac:chgData name="Mijic, Ana" userId="b98434da-b21d-4030-8a0c-c7620cb8c194" providerId="ADAL" clId="{7F4C73F5-D583-4B29-8B99-46AFD5F89EF5}" dt="2024-09-02T13:11:07.579" v="394" actId="1038"/>
          <ac:spMkLst>
            <pc:docMk/>
            <pc:sldMk cId="53212526" sldId="264"/>
            <ac:spMk id="29" creationId="{FF131E5D-1CF9-B30A-6A70-CE2AC6B5C6A9}"/>
          </ac:spMkLst>
        </pc:spChg>
        <pc:spChg chg="mod">
          <ac:chgData name="Mijic, Ana" userId="b98434da-b21d-4030-8a0c-c7620cb8c194" providerId="ADAL" clId="{7F4C73F5-D583-4B29-8B99-46AFD5F89EF5}" dt="2024-09-02T13:11:07.579" v="394" actId="1038"/>
          <ac:spMkLst>
            <pc:docMk/>
            <pc:sldMk cId="53212526" sldId="264"/>
            <ac:spMk id="33" creationId="{321DD9E1-CBBA-5ED7-BF93-E8DB293C6D7B}"/>
          </ac:spMkLst>
        </pc:spChg>
        <pc:picChg chg="mod">
          <ac:chgData name="Mijic, Ana" userId="b98434da-b21d-4030-8a0c-c7620cb8c194" providerId="ADAL" clId="{7F4C73F5-D583-4B29-8B99-46AFD5F89EF5}" dt="2024-09-02T13:11:07.579" v="394" actId="1038"/>
          <ac:picMkLst>
            <pc:docMk/>
            <pc:sldMk cId="53212526" sldId="264"/>
            <ac:picMk id="6" creationId="{97763558-85EA-7604-BED0-E8B5DE100C16}"/>
          </ac:picMkLst>
        </pc:picChg>
        <pc:cxnChg chg="mod">
          <ac:chgData name="Mijic, Ana" userId="b98434da-b21d-4030-8a0c-c7620cb8c194" providerId="ADAL" clId="{7F4C73F5-D583-4B29-8B99-46AFD5F89EF5}" dt="2024-09-02T13:11:07.579" v="394" actId="1038"/>
          <ac:cxnSpMkLst>
            <pc:docMk/>
            <pc:sldMk cId="53212526" sldId="264"/>
            <ac:cxnSpMk id="10" creationId="{6F813D84-3431-2F93-B3A5-682D03A03F6B}"/>
          </ac:cxnSpMkLst>
        </pc:cxnChg>
        <pc:cxnChg chg="mod">
          <ac:chgData name="Mijic, Ana" userId="b98434da-b21d-4030-8a0c-c7620cb8c194" providerId="ADAL" clId="{7F4C73F5-D583-4B29-8B99-46AFD5F89EF5}" dt="2024-09-02T13:11:07.579" v="394" actId="1038"/>
          <ac:cxnSpMkLst>
            <pc:docMk/>
            <pc:sldMk cId="53212526" sldId="264"/>
            <ac:cxnSpMk id="12" creationId="{16691B7F-E84C-4624-6693-2AD49D4C2970}"/>
          </ac:cxnSpMkLst>
        </pc:cxnChg>
        <pc:cxnChg chg="mod">
          <ac:chgData name="Mijic, Ana" userId="b98434da-b21d-4030-8a0c-c7620cb8c194" providerId="ADAL" clId="{7F4C73F5-D583-4B29-8B99-46AFD5F89EF5}" dt="2024-09-02T13:11:07.579" v="394" actId="1038"/>
          <ac:cxnSpMkLst>
            <pc:docMk/>
            <pc:sldMk cId="53212526" sldId="264"/>
            <ac:cxnSpMk id="16" creationId="{BE22FF1B-0032-8AB6-C7D8-1CB32B341C97}"/>
          </ac:cxnSpMkLst>
        </pc:cxnChg>
        <pc:cxnChg chg="mod">
          <ac:chgData name="Mijic, Ana" userId="b98434da-b21d-4030-8a0c-c7620cb8c194" providerId="ADAL" clId="{7F4C73F5-D583-4B29-8B99-46AFD5F89EF5}" dt="2024-09-02T13:11:07.579" v="394" actId="1038"/>
          <ac:cxnSpMkLst>
            <pc:docMk/>
            <pc:sldMk cId="53212526" sldId="264"/>
            <ac:cxnSpMk id="17" creationId="{3AB65DEC-257D-A956-44E0-5414ECE0C30B}"/>
          </ac:cxnSpMkLst>
        </pc:cxnChg>
        <pc:cxnChg chg="mod">
          <ac:chgData name="Mijic, Ana" userId="b98434da-b21d-4030-8a0c-c7620cb8c194" providerId="ADAL" clId="{7F4C73F5-D583-4B29-8B99-46AFD5F89EF5}" dt="2024-09-02T13:11:07.579" v="394" actId="1038"/>
          <ac:cxnSpMkLst>
            <pc:docMk/>
            <pc:sldMk cId="53212526" sldId="264"/>
            <ac:cxnSpMk id="21" creationId="{CA009BB7-7B2F-6DCE-522E-C8D6FB0D08F2}"/>
          </ac:cxnSpMkLst>
        </pc:cxnChg>
        <pc:cxnChg chg="mod">
          <ac:chgData name="Mijic, Ana" userId="b98434da-b21d-4030-8a0c-c7620cb8c194" providerId="ADAL" clId="{7F4C73F5-D583-4B29-8B99-46AFD5F89EF5}" dt="2024-09-02T13:11:07.579" v="394" actId="1038"/>
          <ac:cxnSpMkLst>
            <pc:docMk/>
            <pc:sldMk cId="53212526" sldId="264"/>
            <ac:cxnSpMk id="24" creationId="{DF2FF595-9A0C-34B9-DC9A-873FE52D7DF5}"/>
          </ac:cxnSpMkLst>
        </pc:cxnChg>
        <pc:cxnChg chg="mod">
          <ac:chgData name="Mijic, Ana" userId="b98434da-b21d-4030-8a0c-c7620cb8c194" providerId="ADAL" clId="{7F4C73F5-D583-4B29-8B99-46AFD5F89EF5}" dt="2024-09-02T13:11:07.579" v="394" actId="1038"/>
          <ac:cxnSpMkLst>
            <pc:docMk/>
            <pc:sldMk cId="53212526" sldId="264"/>
            <ac:cxnSpMk id="26" creationId="{740EE002-D30B-DFD6-64DB-D02188026DB5}"/>
          </ac:cxnSpMkLst>
        </pc:cxnChg>
        <pc:cxnChg chg="mod">
          <ac:chgData name="Mijic, Ana" userId="b98434da-b21d-4030-8a0c-c7620cb8c194" providerId="ADAL" clId="{7F4C73F5-D583-4B29-8B99-46AFD5F89EF5}" dt="2024-09-02T13:11:07.579" v="394" actId="1038"/>
          <ac:cxnSpMkLst>
            <pc:docMk/>
            <pc:sldMk cId="53212526" sldId="264"/>
            <ac:cxnSpMk id="28" creationId="{25A333F9-DA50-D040-626B-EB12450879D6}"/>
          </ac:cxnSpMkLst>
        </pc:cxnChg>
        <pc:cxnChg chg="mod">
          <ac:chgData name="Mijic, Ana" userId="b98434da-b21d-4030-8a0c-c7620cb8c194" providerId="ADAL" clId="{7F4C73F5-D583-4B29-8B99-46AFD5F89EF5}" dt="2024-09-02T13:11:07.579" v="394" actId="1038"/>
          <ac:cxnSpMkLst>
            <pc:docMk/>
            <pc:sldMk cId="53212526" sldId="264"/>
            <ac:cxnSpMk id="30" creationId="{DB11DF40-739E-F3A6-550A-9A09B38C43D6}"/>
          </ac:cxnSpMkLst>
        </pc:cxnChg>
      </pc:sldChg>
      <pc:sldChg chg="modSp add del mod">
        <pc:chgData name="Mijic, Ana" userId="b98434da-b21d-4030-8a0c-c7620cb8c194" providerId="ADAL" clId="{7F4C73F5-D583-4B29-8B99-46AFD5F89EF5}" dt="2024-09-03T10:45:56.033" v="473" actId="20577"/>
        <pc:sldMkLst>
          <pc:docMk/>
          <pc:sldMk cId="843543541" sldId="280"/>
        </pc:sldMkLst>
        <pc:spChg chg="mod">
          <ac:chgData name="Mijic, Ana" userId="b98434da-b21d-4030-8a0c-c7620cb8c194" providerId="ADAL" clId="{7F4C73F5-D583-4B29-8B99-46AFD5F89EF5}" dt="2024-09-03T10:45:56.033" v="473" actId="20577"/>
          <ac:spMkLst>
            <pc:docMk/>
            <pc:sldMk cId="843543541" sldId="280"/>
            <ac:spMk id="2" creationId="{0389C886-44C3-30D2-31BD-CE950FD85B34}"/>
          </ac:spMkLst>
        </pc:spChg>
        <pc:spChg chg="mod">
          <ac:chgData name="Mijic, Ana" userId="b98434da-b21d-4030-8a0c-c7620cb8c194" providerId="ADAL" clId="{7F4C73F5-D583-4B29-8B99-46AFD5F89EF5}" dt="2024-09-03T10:45:37.656" v="441"/>
          <ac:spMkLst>
            <pc:docMk/>
            <pc:sldMk cId="843543541" sldId="280"/>
            <ac:spMk id="3" creationId="{0FAAA909-91C7-235E-6BF9-DDB1D7761A72}"/>
          </ac:spMkLst>
        </pc:spChg>
      </pc:sldChg>
      <pc:sldChg chg="modSp add del mod">
        <pc:chgData name="Mijic, Ana" userId="b98434da-b21d-4030-8a0c-c7620cb8c194" providerId="ADAL" clId="{7F4C73F5-D583-4B29-8B99-46AFD5F89EF5}" dt="2024-09-03T10:42:49.292" v="432"/>
        <pc:sldMkLst>
          <pc:docMk/>
          <pc:sldMk cId="78974574" sldId="284"/>
        </pc:sldMkLst>
        <pc:spChg chg="mod">
          <ac:chgData name="Mijic, Ana" userId="b98434da-b21d-4030-8a0c-c7620cb8c194" providerId="ADAL" clId="{7F4C73F5-D583-4B29-8B99-46AFD5F89EF5}" dt="2024-09-02T13:03:36.883" v="243" actId="20577"/>
          <ac:spMkLst>
            <pc:docMk/>
            <pc:sldMk cId="78974574" sldId="284"/>
            <ac:spMk id="2" creationId="{28C1DD3B-BC9A-1D03-FF32-CEA264D1DDB9}"/>
          </ac:spMkLst>
        </pc:spChg>
      </pc:sldChg>
      <pc:sldChg chg="del">
        <pc:chgData name="Mijic, Ana" userId="b98434da-b21d-4030-8a0c-c7620cb8c194" providerId="ADAL" clId="{7F4C73F5-D583-4B29-8B99-46AFD5F89EF5}" dt="2024-09-03T10:41:49.021" v="427" actId="47"/>
        <pc:sldMkLst>
          <pc:docMk/>
          <pc:sldMk cId="3396041791" sldId="285"/>
        </pc:sldMkLst>
      </pc:sldChg>
      <pc:sldChg chg="addSp delSp modSp add del mod">
        <pc:chgData name="Mijic, Ana" userId="b98434da-b21d-4030-8a0c-c7620cb8c194" providerId="ADAL" clId="{7F4C73F5-D583-4B29-8B99-46AFD5F89EF5}" dt="2024-09-02T13:08:53.669" v="322" actId="20577"/>
        <pc:sldMkLst>
          <pc:docMk/>
          <pc:sldMk cId="1128184576" sldId="320"/>
        </pc:sldMkLst>
        <pc:spChg chg="mod">
          <ac:chgData name="Mijic, Ana" userId="b98434da-b21d-4030-8a0c-c7620cb8c194" providerId="ADAL" clId="{7F4C73F5-D583-4B29-8B99-46AFD5F89EF5}" dt="2024-09-02T11:58:51.767" v="159" actId="20577"/>
          <ac:spMkLst>
            <pc:docMk/>
            <pc:sldMk cId="1128184576" sldId="320"/>
            <ac:spMk id="2" creationId="{BAD09775-7FE8-6318-26DF-EB93BB52E330}"/>
          </ac:spMkLst>
        </pc:spChg>
        <pc:spChg chg="mod">
          <ac:chgData name="Mijic, Ana" userId="b98434da-b21d-4030-8a0c-c7620cb8c194" providerId="ADAL" clId="{7F4C73F5-D583-4B29-8B99-46AFD5F89EF5}" dt="2024-09-02T13:08:53.669" v="322" actId="20577"/>
          <ac:spMkLst>
            <pc:docMk/>
            <pc:sldMk cId="1128184576" sldId="320"/>
            <ac:spMk id="3" creationId="{CF2AF1FE-668C-E5F2-D1DB-C2B1230428D6}"/>
          </ac:spMkLst>
        </pc:spChg>
        <pc:spChg chg="add del mod">
          <ac:chgData name="Mijic, Ana" userId="b98434da-b21d-4030-8a0c-c7620cb8c194" providerId="ADAL" clId="{7F4C73F5-D583-4B29-8B99-46AFD5F89EF5}" dt="2024-09-02T13:08:15.310" v="256" actId="478"/>
          <ac:spMkLst>
            <pc:docMk/>
            <pc:sldMk cId="1128184576" sldId="320"/>
            <ac:spMk id="6" creationId="{EE5C7F0B-BE07-1948-FD01-B87909131DFA}"/>
          </ac:spMkLst>
        </pc:spChg>
        <pc:spChg chg="mod">
          <ac:chgData name="Mijic, Ana" userId="b98434da-b21d-4030-8a0c-c7620cb8c194" providerId="ADAL" clId="{7F4C73F5-D583-4B29-8B99-46AFD5F89EF5}" dt="2024-09-02T11:58:03.008" v="142" actId="1038"/>
          <ac:spMkLst>
            <pc:docMk/>
            <pc:sldMk cId="1128184576" sldId="320"/>
            <ac:spMk id="7" creationId="{902B06A9-DA98-FB1D-7B6C-3ECF1B365400}"/>
          </ac:spMkLst>
        </pc:spChg>
        <pc:spChg chg="add del mod">
          <ac:chgData name="Mijic, Ana" userId="b98434da-b21d-4030-8a0c-c7620cb8c194" providerId="ADAL" clId="{7F4C73F5-D583-4B29-8B99-46AFD5F89EF5}" dt="2024-09-02T12:52:31.801" v="170" actId="478"/>
          <ac:spMkLst>
            <pc:docMk/>
            <pc:sldMk cId="1128184576" sldId="320"/>
            <ac:spMk id="9" creationId="{A6D74F0C-58CC-94F8-5E4A-FB7BAB610C50}"/>
          </ac:spMkLst>
        </pc:spChg>
        <pc:spChg chg="add mod">
          <ac:chgData name="Mijic, Ana" userId="b98434da-b21d-4030-8a0c-c7620cb8c194" providerId="ADAL" clId="{7F4C73F5-D583-4B29-8B99-46AFD5F89EF5}" dt="2024-09-02T13:08:15.310" v="256" actId="478"/>
          <ac:spMkLst>
            <pc:docMk/>
            <pc:sldMk cId="1128184576" sldId="320"/>
            <ac:spMk id="11" creationId="{CFEF8781-0C14-E66D-B329-4032B41D9673}"/>
          </ac:spMkLst>
        </pc:spChg>
        <pc:spChg chg="mod">
          <ac:chgData name="Mijic, Ana" userId="b98434da-b21d-4030-8a0c-c7620cb8c194" providerId="ADAL" clId="{7F4C73F5-D583-4B29-8B99-46AFD5F89EF5}" dt="2024-09-02T11:58:03.008" v="142" actId="1038"/>
          <ac:spMkLst>
            <pc:docMk/>
            <pc:sldMk cId="1128184576" sldId="320"/>
            <ac:spMk id="26" creationId="{B76D0DFD-89D4-66C9-33B2-DC873C9ECA17}"/>
          </ac:spMkLst>
        </pc:spChg>
        <pc:spChg chg="mod">
          <ac:chgData name="Mijic, Ana" userId="b98434da-b21d-4030-8a0c-c7620cb8c194" providerId="ADAL" clId="{7F4C73F5-D583-4B29-8B99-46AFD5F89EF5}" dt="2024-09-02T11:58:03.008" v="142" actId="1038"/>
          <ac:spMkLst>
            <pc:docMk/>
            <pc:sldMk cId="1128184576" sldId="320"/>
            <ac:spMk id="42" creationId="{0E208BD2-E655-5743-6EC9-DD4CC71958CC}"/>
          </ac:spMkLst>
        </pc:spChg>
        <pc:spChg chg="mod">
          <ac:chgData name="Mijic, Ana" userId="b98434da-b21d-4030-8a0c-c7620cb8c194" providerId="ADAL" clId="{7F4C73F5-D583-4B29-8B99-46AFD5F89EF5}" dt="2024-09-02T11:58:03.008" v="142" actId="1038"/>
          <ac:spMkLst>
            <pc:docMk/>
            <pc:sldMk cId="1128184576" sldId="320"/>
            <ac:spMk id="43" creationId="{1E465AB5-4651-F825-F970-C41FAD85988B}"/>
          </ac:spMkLst>
        </pc:spChg>
        <pc:spChg chg="mod">
          <ac:chgData name="Mijic, Ana" userId="b98434da-b21d-4030-8a0c-c7620cb8c194" providerId="ADAL" clId="{7F4C73F5-D583-4B29-8B99-46AFD5F89EF5}" dt="2024-09-02T11:58:03.008" v="142" actId="1038"/>
          <ac:spMkLst>
            <pc:docMk/>
            <pc:sldMk cId="1128184576" sldId="320"/>
            <ac:spMk id="44" creationId="{51E0C758-F275-75E3-9505-F785E4C9988C}"/>
          </ac:spMkLst>
        </pc:spChg>
        <pc:picChg chg="mod">
          <ac:chgData name="Mijic, Ana" userId="b98434da-b21d-4030-8a0c-c7620cb8c194" providerId="ADAL" clId="{7F4C73F5-D583-4B29-8B99-46AFD5F89EF5}" dt="2024-09-02T11:58:03.008" v="142" actId="1038"/>
          <ac:picMkLst>
            <pc:docMk/>
            <pc:sldMk cId="1128184576" sldId="320"/>
            <ac:picMk id="27" creationId="{9AD30877-C6A9-A633-0E44-614CBD309ACE}"/>
          </ac:picMkLst>
        </pc:picChg>
        <pc:picChg chg="mod">
          <ac:chgData name="Mijic, Ana" userId="b98434da-b21d-4030-8a0c-c7620cb8c194" providerId="ADAL" clId="{7F4C73F5-D583-4B29-8B99-46AFD5F89EF5}" dt="2024-09-02T11:58:03.008" v="142" actId="1038"/>
          <ac:picMkLst>
            <pc:docMk/>
            <pc:sldMk cId="1128184576" sldId="320"/>
            <ac:picMk id="28" creationId="{45140343-52DA-9382-8759-EF497EC8EE97}"/>
          </ac:picMkLst>
        </pc:picChg>
        <pc:picChg chg="mod">
          <ac:chgData name="Mijic, Ana" userId="b98434da-b21d-4030-8a0c-c7620cb8c194" providerId="ADAL" clId="{7F4C73F5-D583-4B29-8B99-46AFD5F89EF5}" dt="2024-09-02T11:58:03.008" v="142" actId="1038"/>
          <ac:picMkLst>
            <pc:docMk/>
            <pc:sldMk cId="1128184576" sldId="320"/>
            <ac:picMk id="40" creationId="{B1E94313-E235-AA22-842D-E64BF6E6BE60}"/>
          </ac:picMkLst>
        </pc:picChg>
        <pc:picChg chg="mod">
          <ac:chgData name="Mijic, Ana" userId="b98434da-b21d-4030-8a0c-c7620cb8c194" providerId="ADAL" clId="{7F4C73F5-D583-4B29-8B99-46AFD5F89EF5}" dt="2024-09-02T11:58:03.008" v="142" actId="1038"/>
          <ac:picMkLst>
            <pc:docMk/>
            <pc:sldMk cId="1128184576" sldId="320"/>
            <ac:picMk id="45" creationId="{20CCB6C8-CEAA-ADDF-AA6F-953734B9DF1C}"/>
          </ac:picMkLst>
        </pc:picChg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3817670298" sldId="324"/>
        </pc:sldMkLst>
      </pc:sldChg>
      <pc:sldChg chg="del">
        <pc:chgData name="Mijic, Ana" userId="b98434da-b21d-4030-8a0c-c7620cb8c194" providerId="ADAL" clId="{7F4C73F5-D583-4B29-8B99-46AFD5F89EF5}" dt="2024-09-03T10:43:03.435" v="434" actId="47"/>
        <pc:sldMkLst>
          <pc:docMk/>
          <pc:sldMk cId="964680585" sldId="325"/>
        </pc:sldMkLst>
      </pc:sldChg>
      <pc:sldChg chg="del">
        <pc:chgData name="Mijic, Ana" userId="b98434da-b21d-4030-8a0c-c7620cb8c194" providerId="ADAL" clId="{7F4C73F5-D583-4B29-8B99-46AFD5F89EF5}" dt="2024-09-02T12:53:50.154" v="173" actId="47"/>
        <pc:sldMkLst>
          <pc:docMk/>
          <pc:sldMk cId="3232673072" sldId="327"/>
        </pc:sldMkLst>
      </pc:sldChg>
      <pc:sldChg chg="del">
        <pc:chgData name="Mijic, Ana" userId="b98434da-b21d-4030-8a0c-c7620cb8c194" providerId="ADAL" clId="{7F4C73F5-D583-4B29-8B99-46AFD5F89EF5}" dt="2024-09-02T12:01:06.608" v="166" actId="47"/>
        <pc:sldMkLst>
          <pc:docMk/>
          <pc:sldMk cId="24505473" sldId="328"/>
        </pc:sldMkLst>
      </pc:sldChg>
      <pc:sldChg chg="del">
        <pc:chgData name="Mijic, Ana" userId="b98434da-b21d-4030-8a0c-c7620cb8c194" providerId="ADAL" clId="{7F4C73F5-D583-4B29-8B99-46AFD5F89EF5}" dt="2024-09-02T11:59:39.964" v="161" actId="47"/>
        <pc:sldMkLst>
          <pc:docMk/>
          <pc:sldMk cId="1627280972" sldId="329"/>
        </pc:sldMkLst>
      </pc:sldChg>
      <pc:sldChg chg="addSp delSp modSp add del mod modAnim">
        <pc:chgData name="Mijic, Ana" userId="b98434da-b21d-4030-8a0c-c7620cb8c194" providerId="ADAL" clId="{7F4C73F5-D583-4B29-8B99-46AFD5F89EF5}" dt="2024-09-03T10:43:25.074" v="435" actId="478"/>
        <pc:sldMkLst>
          <pc:docMk/>
          <pc:sldMk cId="3372994003" sldId="331"/>
        </pc:sldMkLst>
        <pc:spChg chg="add mod">
          <ac:chgData name="Mijic, Ana" userId="b98434da-b21d-4030-8a0c-c7620cb8c194" providerId="ADAL" clId="{7F4C73F5-D583-4B29-8B99-46AFD5F89EF5}" dt="2024-09-02T13:09:19.111" v="377" actId="20577"/>
          <ac:spMkLst>
            <pc:docMk/>
            <pc:sldMk cId="3372994003" sldId="331"/>
            <ac:spMk id="3" creationId="{2BC2570E-B608-A3DF-4DA2-73A660C2A758}"/>
          </ac:spMkLst>
        </pc:spChg>
        <pc:spChg chg="add mod">
          <ac:chgData name="Mijic, Ana" userId="b98434da-b21d-4030-8a0c-c7620cb8c194" providerId="ADAL" clId="{7F4C73F5-D583-4B29-8B99-46AFD5F89EF5}" dt="2024-09-03T10:43:25.074" v="435" actId="478"/>
          <ac:spMkLst>
            <pc:docMk/>
            <pc:sldMk cId="3372994003" sldId="331"/>
            <ac:spMk id="3" creationId="{9C2D1933-BA8B-42D7-58C0-318F80257EB3}"/>
          </ac:spMkLst>
        </pc:spChg>
        <pc:spChg chg="del">
          <ac:chgData name="Mijic, Ana" userId="b98434da-b21d-4030-8a0c-c7620cb8c194" providerId="ADAL" clId="{7F4C73F5-D583-4B29-8B99-46AFD5F89EF5}" dt="2024-09-03T10:43:25.074" v="435" actId="478"/>
          <ac:spMkLst>
            <pc:docMk/>
            <pc:sldMk cId="3372994003" sldId="331"/>
            <ac:spMk id="13" creationId="{0C6C6FF7-ABD5-FBDF-DC54-0B880760F0D2}"/>
          </ac:spMkLst>
        </pc:spChg>
        <pc:spChg chg="del">
          <ac:chgData name="Mijic, Ana" userId="b98434da-b21d-4030-8a0c-c7620cb8c194" providerId="ADAL" clId="{7F4C73F5-D583-4B29-8B99-46AFD5F89EF5}" dt="2024-09-02T13:10:14.274" v="381" actId="478"/>
          <ac:spMkLst>
            <pc:docMk/>
            <pc:sldMk cId="3372994003" sldId="331"/>
            <ac:spMk id="17" creationId="{9879261A-73B9-A05D-2C15-246F18A5D269}"/>
          </ac:spMkLst>
        </pc:spChg>
      </pc:sldChg>
      <pc:sldChg chg="addSp delSp modSp add del mod">
        <pc:chgData name="Mijic, Ana" userId="b98434da-b21d-4030-8a0c-c7620cb8c194" providerId="ADAL" clId="{7F4C73F5-D583-4B29-8B99-46AFD5F89EF5}" dt="2024-09-03T10:43:46.030" v="436" actId="478"/>
        <pc:sldMkLst>
          <pc:docMk/>
          <pc:sldMk cId="1662734523" sldId="332"/>
        </pc:sldMkLst>
        <pc:spChg chg="del">
          <ac:chgData name="Mijic, Ana" userId="b98434da-b21d-4030-8a0c-c7620cb8c194" providerId="ADAL" clId="{7F4C73F5-D583-4B29-8B99-46AFD5F89EF5}" dt="2024-09-03T10:43:46.030" v="436" actId="478"/>
          <ac:spMkLst>
            <pc:docMk/>
            <pc:sldMk cId="1662734523" sldId="332"/>
            <ac:spMk id="6" creationId="{AE850357-5D97-3496-606E-B6FD851EC0A5}"/>
          </ac:spMkLst>
        </pc:spChg>
        <pc:spChg chg="add mod">
          <ac:chgData name="Mijic, Ana" userId="b98434da-b21d-4030-8a0c-c7620cb8c194" providerId="ADAL" clId="{7F4C73F5-D583-4B29-8B99-46AFD5F89EF5}" dt="2024-09-02T13:09:34.353" v="378" actId="478"/>
          <ac:spMkLst>
            <pc:docMk/>
            <pc:sldMk cId="1662734523" sldId="332"/>
            <ac:spMk id="7" creationId="{7A42EA2A-3A8C-CEFC-4637-1438CD9FCC91}"/>
          </ac:spMkLst>
        </pc:spChg>
        <pc:spChg chg="add mod">
          <ac:chgData name="Mijic, Ana" userId="b98434da-b21d-4030-8a0c-c7620cb8c194" providerId="ADAL" clId="{7F4C73F5-D583-4B29-8B99-46AFD5F89EF5}" dt="2024-09-03T10:43:46.030" v="436" actId="478"/>
          <ac:spMkLst>
            <pc:docMk/>
            <pc:sldMk cId="1662734523" sldId="332"/>
            <ac:spMk id="8" creationId="{6EDE36FA-07ED-E323-5AB4-C0C8F871BB52}"/>
          </ac:spMkLst>
        </pc:spChg>
        <pc:picChg chg="mod">
          <ac:chgData name="Mijic, Ana" userId="b98434da-b21d-4030-8a0c-c7620cb8c194" providerId="ADAL" clId="{7F4C73F5-D583-4B29-8B99-46AFD5F89EF5}" dt="2024-09-02T13:11:42.231" v="416" actId="1035"/>
          <ac:picMkLst>
            <pc:docMk/>
            <pc:sldMk cId="1662734523" sldId="332"/>
            <ac:picMk id="17" creationId="{F10426A1-CEDA-8165-D45F-FE3006E24FDF}"/>
          </ac:picMkLst>
        </pc:picChg>
        <pc:picChg chg="mod">
          <ac:chgData name="Mijic, Ana" userId="b98434da-b21d-4030-8a0c-c7620cb8c194" providerId="ADAL" clId="{7F4C73F5-D583-4B29-8B99-46AFD5F89EF5}" dt="2024-09-02T13:11:42.231" v="416" actId="1035"/>
          <ac:picMkLst>
            <pc:docMk/>
            <pc:sldMk cId="1662734523" sldId="332"/>
            <ac:picMk id="18" creationId="{FD1131A4-53C6-FCBD-1AC8-127BF233C18C}"/>
          </ac:picMkLst>
        </pc:picChg>
      </pc:sldChg>
      <pc:sldChg chg="del">
        <pc:chgData name="Mijic, Ana" userId="b98434da-b21d-4030-8a0c-c7620cb8c194" providerId="ADAL" clId="{7F4C73F5-D583-4B29-8B99-46AFD5F89EF5}" dt="2024-09-03T10:41:49.021" v="427" actId="47"/>
        <pc:sldMkLst>
          <pc:docMk/>
          <pc:sldMk cId="3207149146" sldId="333"/>
        </pc:sldMkLst>
      </pc:sldChg>
      <pc:sldChg chg="del">
        <pc:chgData name="Mijic, Ana" userId="b98434da-b21d-4030-8a0c-c7620cb8c194" providerId="ADAL" clId="{7F4C73F5-D583-4B29-8B99-46AFD5F89EF5}" dt="2024-09-03T10:41:49.021" v="427" actId="47"/>
        <pc:sldMkLst>
          <pc:docMk/>
          <pc:sldMk cId="1547239429" sldId="335"/>
        </pc:sldMkLst>
      </pc:sldChg>
      <pc:sldChg chg="modSp del mod">
        <pc:chgData name="Mijic, Ana" userId="b98434da-b21d-4030-8a0c-c7620cb8c194" providerId="ADAL" clId="{7F4C73F5-D583-4B29-8B99-46AFD5F89EF5}" dt="2024-09-03T10:41:49.021" v="427" actId="47"/>
        <pc:sldMkLst>
          <pc:docMk/>
          <pc:sldMk cId="315863347" sldId="336"/>
        </pc:sldMkLst>
        <pc:spChg chg="mod">
          <ac:chgData name="Mijic, Ana" userId="b98434da-b21d-4030-8a0c-c7620cb8c194" providerId="ADAL" clId="{7F4C73F5-D583-4B29-8B99-46AFD5F89EF5}" dt="2024-09-02T13:10:42.833" v="382" actId="20577"/>
          <ac:spMkLst>
            <pc:docMk/>
            <pc:sldMk cId="315863347" sldId="336"/>
            <ac:spMk id="5" creationId="{8E6E2991-8C76-803A-DE61-CD2774E789C6}"/>
          </ac:spMkLst>
        </pc:spChg>
      </pc:sldChg>
      <pc:sldChg chg="del">
        <pc:chgData name="Mijic, Ana" userId="b98434da-b21d-4030-8a0c-c7620cb8c194" providerId="ADAL" clId="{7F4C73F5-D583-4B29-8B99-46AFD5F89EF5}" dt="2024-09-03T10:41:49.021" v="427" actId="47"/>
        <pc:sldMkLst>
          <pc:docMk/>
          <pc:sldMk cId="4098674026" sldId="337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211908958" sldId="338"/>
        </pc:sldMkLst>
      </pc:sldChg>
      <pc:sldChg chg="addSp delSp modSp add del mod">
        <pc:chgData name="Mijic, Ana" userId="b98434da-b21d-4030-8a0c-c7620cb8c194" providerId="ADAL" clId="{7F4C73F5-D583-4B29-8B99-46AFD5F89EF5}" dt="2024-09-03T10:43:51.149" v="437" actId="478"/>
        <pc:sldMkLst>
          <pc:docMk/>
          <pc:sldMk cId="4208968028" sldId="338"/>
        </pc:sldMkLst>
        <pc:spChg chg="del">
          <ac:chgData name="Mijic, Ana" userId="b98434da-b21d-4030-8a0c-c7620cb8c194" providerId="ADAL" clId="{7F4C73F5-D583-4B29-8B99-46AFD5F89EF5}" dt="2024-09-03T10:43:51.149" v="437" actId="478"/>
          <ac:spMkLst>
            <pc:docMk/>
            <pc:sldMk cId="4208968028" sldId="338"/>
            <ac:spMk id="6" creationId="{AE850357-5D97-3496-606E-B6FD851EC0A5}"/>
          </ac:spMkLst>
        </pc:spChg>
        <pc:spChg chg="add mod">
          <ac:chgData name="Mijic, Ana" userId="b98434da-b21d-4030-8a0c-c7620cb8c194" providerId="ADAL" clId="{7F4C73F5-D583-4B29-8B99-46AFD5F89EF5}" dt="2024-09-02T13:09:42.111" v="379" actId="478"/>
          <ac:spMkLst>
            <pc:docMk/>
            <pc:sldMk cId="4208968028" sldId="338"/>
            <ac:spMk id="8" creationId="{96D3D3AE-E26E-76A1-2FDB-6B79504C66F1}"/>
          </ac:spMkLst>
        </pc:spChg>
        <pc:spChg chg="add mod">
          <ac:chgData name="Mijic, Ana" userId="b98434da-b21d-4030-8a0c-c7620cb8c194" providerId="ADAL" clId="{7F4C73F5-D583-4B29-8B99-46AFD5F89EF5}" dt="2024-09-03T10:43:51.149" v="437" actId="478"/>
          <ac:spMkLst>
            <pc:docMk/>
            <pc:sldMk cId="4208968028" sldId="338"/>
            <ac:spMk id="9" creationId="{A0A21F7E-E7B2-5102-DDED-75A10458AC7E}"/>
          </ac:spMkLst>
        </pc:spChg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1627280972" sldId="339"/>
        </pc:sldMkLst>
      </pc:sldChg>
      <pc:sldChg chg="addSp delSp modSp add del mod modAnim">
        <pc:chgData name="Mijic, Ana" userId="b98434da-b21d-4030-8a0c-c7620cb8c194" providerId="ADAL" clId="{7F4C73F5-D583-4B29-8B99-46AFD5F89EF5}" dt="2024-09-03T10:43:56.790" v="438" actId="478"/>
        <pc:sldMkLst>
          <pc:docMk/>
          <pc:sldMk cId="2384108919" sldId="339"/>
        </pc:sldMkLst>
        <pc:spChg chg="del">
          <ac:chgData name="Mijic, Ana" userId="b98434da-b21d-4030-8a0c-c7620cb8c194" providerId="ADAL" clId="{7F4C73F5-D583-4B29-8B99-46AFD5F89EF5}" dt="2024-09-03T10:43:56.790" v="438" actId="478"/>
          <ac:spMkLst>
            <pc:docMk/>
            <pc:sldMk cId="2384108919" sldId="339"/>
            <ac:spMk id="6" creationId="{AE850357-5D97-3496-606E-B6FD851EC0A5}"/>
          </ac:spMkLst>
        </pc:spChg>
        <pc:spChg chg="add mod">
          <ac:chgData name="Mijic, Ana" userId="b98434da-b21d-4030-8a0c-c7620cb8c194" providerId="ADAL" clId="{7F4C73F5-D583-4B29-8B99-46AFD5F89EF5}" dt="2024-09-02T13:09:46.720" v="380" actId="478"/>
          <ac:spMkLst>
            <pc:docMk/>
            <pc:sldMk cId="2384108919" sldId="339"/>
            <ac:spMk id="8" creationId="{66B29AA3-5A91-37CC-AC01-EBCA2581FEC6}"/>
          </ac:spMkLst>
        </pc:spChg>
        <pc:spChg chg="add mod">
          <ac:chgData name="Mijic, Ana" userId="b98434da-b21d-4030-8a0c-c7620cb8c194" providerId="ADAL" clId="{7F4C73F5-D583-4B29-8B99-46AFD5F89EF5}" dt="2024-09-03T10:43:56.790" v="438" actId="478"/>
          <ac:spMkLst>
            <pc:docMk/>
            <pc:sldMk cId="2384108919" sldId="339"/>
            <ac:spMk id="13" creationId="{95D9ABC7-E81F-E654-A1DB-9A16BB6D3EF4}"/>
          </ac:spMkLst>
        </pc:spChg>
        <pc:spChg chg="mod">
          <ac:chgData name="Mijic, Ana" userId="b98434da-b21d-4030-8a0c-c7620cb8c194" providerId="ADAL" clId="{7F4C73F5-D583-4B29-8B99-46AFD5F89EF5}" dt="2024-09-02T13:07:28.271" v="255" actId="1076"/>
          <ac:spMkLst>
            <pc:docMk/>
            <pc:sldMk cId="2384108919" sldId="339"/>
            <ac:spMk id="48" creationId="{A69006B0-AF2C-CAC3-8647-48F63D6FBB10}"/>
          </ac:spMkLst>
        </pc:spChg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899819471" sldId="340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3076809963" sldId="341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1561112333" sldId="342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753494506" sldId="343"/>
        </pc:sldMkLst>
      </pc:sldChg>
      <pc:sldChg chg="add del">
        <pc:chgData name="Mijic, Ana" userId="b98434da-b21d-4030-8a0c-c7620cb8c194" providerId="ADAL" clId="{7F4C73F5-D583-4B29-8B99-46AFD5F89EF5}" dt="2024-09-03T10:42:49.292" v="432"/>
        <pc:sldMkLst>
          <pc:docMk/>
          <pc:sldMk cId="3257363875" sldId="343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2562736883" sldId="344"/>
        </pc:sldMkLst>
      </pc:sldChg>
      <pc:sldChg chg="add del">
        <pc:chgData name="Mijic, Ana" userId="b98434da-b21d-4030-8a0c-c7620cb8c194" providerId="ADAL" clId="{7F4C73F5-D583-4B29-8B99-46AFD5F89EF5}" dt="2024-09-03T10:42:49.292" v="432"/>
        <pc:sldMkLst>
          <pc:docMk/>
          <pc:sldMk cId="3190649657" sldId="344"/>
        </pc:sldMkLst>
      </pc:sldChg>
      <pc:sldChg chg="add del">
        <pc:chgData name="Mijic, Ana" userId="b98434da-b21d-4030-8a0c-c7620cb8c194" providerId="ADAL" clId="{7F4C73F5-D583-4B29-8B99-46AFD5F89EF5}" dt="2024-09-03T10:42:49.292" v="432"/>
        <pc:sldMkLst>
          <pc:docMk/>
          <pc:sldMk cId="3025943925" sldId="345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3568981618" sldId="345"/>
        </pc:sldMkLst>
      </pc:sldChg>
      <pc:sldChg chg="add del">
        <pc:chgData name="Mijic, Ana" userId="b98434da-b21d-4030-8a0c-c7620cb8c194" providerId="ADAL" clId="{7F4C73F5-D583-4B29-8B99-46AFD5F89EF5}" dt="2024-09-03T10:42:49.292" v="432"/>
        <pc:sldMkLst>
          <pc:docMk/>
          <pc:sldMk cId="1470635417" sldId="346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1502211126" sldId="346"/>
        </pc:sldMkLst>
      </pc:sldChg>
      <pc:sldChg chg="add del">
        <pc:chgData name="Mijic, Ana" userId="b98434da-b21d-4030-8a0c-c7620cb8c194" providerId="ADAL" clId="{7F4C73F5-D583-4B29-8B99-46AFD5F89EF5}" dt="2024-09-03T10:42:49.292" v="432"/>
        <pc:sldMkLst>
          <pc:docMk/>
          <pc:sldMk cId="944246449" sldId="347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1186763273" sldId="347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1690662883" sldId="348"/>
        </pc:sldMkLst>
      </pc:sldChg>
      <pc:sldChg chg="add del">
        <pc:chgData name="Mijic, Ana" userId="b98434da-b21d-4030-8a0c-c7620cb8c194" providerId="ADAL" clId="{7F4C73F5-D583-4B29-8B99-46AFD5F89EF5}" dt="2024-09-03T10:42:49.292" v="432"/>
        <pc:sldMkLst>
          <pc:docMk/>
          <pc:sldMk cId="1717561786" sldId="348"/>
        </pc:sldMkLst>
      </pc:sldChg>
      <pc:sldChg chg="add del setBg">
        <pc:chgData name="Mijic, Ana" userId="b98434da-b21d-4030-8a0c-c7620cb8c194" providerId="ADAL" clId="{7F4C73F5-D583-4B29-8B99-46AFD5F89EF5}" dt="2024-09-03T10:42:49.292" v="432"/>
        <pc:sldMkLst>
          <pc:docMk/>
          <pc:sldMk cId="803683286" sldId="349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4208968028" sldId="349"/>
        </pc:sldMkLst>
      </pc:sldChg>
      <pc:sldChg chg="del">
        <pc:chgData name="Mijic, Ana" userId="b98434da-b21d-4030-8a0c-c7620cb8c194" providerId="ADAL" clId="{7F4C73F5-D583-4B29-8B99-46AFD5F89EF5}" dt="2024-09-02T12:00:15.606" v="162"/>
        <pc:sldMkLst>
          <pc:docMk/>
          <pc:sldMk cId="2384108919" sldId="350"/>
        </pc:sldMkLst>
      </pc:sldChg>
      <pc:sldChg chg="add del">
        <pc:chgData name="Mijic, Ana" userId="b98434da-b21d-4030-8a0c-c7620cb8c194" providerId="ADAL" clId="{7F4C73F5-D583-4B29-8B99-46AFD5F89EF5}" dt="2024-09-03T10:42:49.292" v="432"/>
        <pc:sldMkLst>
          <pc:docMk/>
          <pc:sldMk cId="3819647886" sldId="350"/>
        </pc:sldMkLst>
      </pc:sldChg>
      <pc:sldChg chg="add del">
        <pc:chgData name="Mijic, Ana" userId="b98434da-b21d-4030-8a0c-c7620cb8c194" providerId="ADAL" clId="{7F4C73F5-D583-4B29-8B99-46AFD5F89EF5}" dt="2024-09-03T10:42:49.292" v="432"/>
        <pc:sldMkLst>
          <pc:docMk/>
          <pc:sldMk cId="4097580356" sldId="351"/>
        </pc:sldMkLst>
      </pc:sldChg>
      <pc:sldChg chg="add del">
        <pc:chgData name="Mijic, Ana" userId="b98434da-b21d-4030-8a0c-c7620cb8c194" providerId="ADAL" clId="{7F4C73F5-D583-4B29-8B99-46AFD5F89EF5}" dt="2024-09-03T10:42:49.292" v="432"/>
        <pc:sldMkLst>
          <pc:docMk/>
          <pc:sldMk cId="297297753" sldId="352"/>
        </pc:sldMkLst>
      </pc:sldChg>
      <pc:sldMasterChg chg="del delSldLayout">
        <pc:chgData name="Mijic, Ana" userId="b98434da-b21d-4030-8a0c-c7620cb8c194" providerId="ADAL" clId="{7F4C73F5-D583-4B29-8B99-46AFD5F89EF5}" dt="2024-09-02T12:00:40.744" v="165" actId="47"/>
        <pc:sldMasterMkLst>
          <pc:docMk/>
          <pc:sldMasterMk cId="1817543887" sldId="2147483648"/>
        </pc:sldMasterMkLst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3930244381" sldId="2147483649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88390020" sldId="2147483650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3872993282" sldId="2147483651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3662799203" sldId="2147483652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1937102321" sldId="2147483653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2356421911" sldId="2147483654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1363240352" sldId="2147483655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1584345731" sldId="2147483656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3425935283" sldId="2147483657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3048635570" sldId="2147483658"/>
          </pc:sldLayoutMkLst>
        </pc:sldLayoutChg>
        <pc:sldLayoutChg chg="del">
          <pc:chgData name="Mijic, Ana" userId="b98434da-b21d-4030-8a0c-c7620cb8c194" providerId="ADAL" clId="{7F4C73F5-D583-4B29-8B99-46AFD5F89EF5}" dt="2024-09-02T12:00:40.744" v="165" actId="47"/>
          <pc:sldLayoutMkLst>
            <pc:docMk/>
            <pc:sldMasterMk cId="1817543887" sldId="2147483648"/>
            <pc:sldLayoutMk cId="3740779009" sldId="2147483659"/>
          </pc:sldLayoutMkLst>
        </pc:sldLayoutChg>
      </pc:sldMasterChg>
    </pc:docChg>
  </pc:docChgLst>
  <pc:docChgLst>
    <pc:chgData name="Mijic, Ana" userId="b98434da-b21d-4030-8a0c-c7620cb8c194" providerId="ADAL" clId="{E26C7140-94C8-A245-A18A-E3F43779D985}"/>
    <pc:docChg chg="addSld modSld sldOrd">
      <pc:chgData name="Mijic, Ana" userId="b98434da-b21d-4030-8a0c-c7620cb8c194" providerId="ADAL" clId="{E26C7140-94C8-A245-A18A-E3F43779D985}" dt="2024-09-09T13:48:42.167" v="117" actId="20577"/>
      <pc:docMkLst>
        <pc:docMk/>
      </pc:docMkLst>
      <pc:sldChg chg="modSp">
        <pc:chgData name="Mijic, Ana" userId="b98434da-b21d-4030-8a0c-c7620cb8c194" providerId="ADAL" clId="{E26C7140-94C8-A245-A18A-E3F43779D985}" dt="2024-09-09T13:47:47.550" v="93" actId="20577"/>
        <pc:sldMkLst>
          <pc:docMk/>
          <pc:sldMk cId="266826683" sldId="258"/>
        </pc:sldMkLst>
        <pc:spChg chg="mod">
          <ac:chgData name="Mijic, Ana" userId="b98434da-b21d-4030-8a0c-c7620cb8c194" providerId="ADAL" clId="{E26C7140-94C8-A245-A18A-E3F43779D985}" dt="2024-09-09T13:47:33.244" v="89" actId="20577"/>
          <ac:spMkLst>
            <pc:docMk/>
            <pc:sldMk cId="266826683" sldId="258"/>
            <ac:spMk id="2" creationId="{2E2B5E60-AD83-A7CE-4AC3-0AF557FD3A25}"/>
          </ac:spMkLst>
        </pc:spChg>
        <pc:spChg chg="mod">
          <ac:chgData name="Mijic, Ana" userId="b98434da-b21d-4030-8a0c-c7620cb8c194" providerId="ADAL" clId="{E26C7140-94C8-A245-A18A-E3F43779D985}" dt="2024-09-09T13:47:47.550" v="93" actId="20577"/>
          <ac:spMkLst>
            <pc:docMk/>
            <pc:sldMk cId="266826683" sldId="258"/>
            <ac:spMk id="6" creationId="{D8590196-1683-86F1-9CB4-80E5FB8111EC}"/>
          </ac:spMkLst>
        </pc:spChg>
      </pc:sldChg>
      <pc:sldChg chg="add ord">
        <pc:chgData name="Mijic, Ana" userId="b98434da-b21d-4030-8a0c-c7620cb8c194" providerId="ADAL" clId="{E26C7140-94C8-A245-A18A-E3F43779D985}" dt="2024-09-09T13:47:04.076" v="1" actId="1076"/>
        <pc:sldMkLst>
          <pc:docMk/>
          <pc:sldMk cId="1698399093" sldId="346"/>
        </pc:sldMkLst>
      </pc:sldChg>
      <pc:sldChg chg="addSp modSp new ord">
        <pc:chgData name="Mijic, Ana" userId="b98434da-b21d-4030-8a0c-c7620cb8c194" providerId="ADAL" clId="{E26C7140-94C8-A245-A18A-E3F43779D985}" dt="2024-09-09T13:48:42.167" v="117" actId="20577"/>
        <pc:sldMkLst>
          <pc:docMk/>
          <pc:sldMk cId="150296018" sldId="347"/>
        </pc:sldMkLst>
        <pc:spChg chg="add mod">
          <ac:chgData name="Mijic, Ana" userId="b98434da-b21d-4030-8a0c-c7620cb8c194" providerId="ADAL" clId="{E26C7140-94C8-A245-A18A-E3F43779D985}" dt="2024-09-09T13:48:42.167" v="117" actId="20577"/>
          <ac:spMkLst>
            <pc:docMk/>
            <pc:sldMk cId="150296018" sldId="347"/>
            <ac:spMk id="4" creationId="{D5920C13-9A82-BD56-4E63-B56286D22BEF}"/>
          </ac:spMkLst>
        </pc:spChg>
      </pc:sldChg>
    </pc:docChg>
  </pc:docChgLst>
  <pc:docChgLst>
    <pc:chgData name="Mijic, Ana" userId="b98434da-b21d-4030-8a0c-c7620cb8c194" providerId="ADAL" clId="{FDB81B92-2FE2-4C09-9CBE-4F99F804D634}"/>
    <pc:docChg chg="custSel addSld delSld modSld sldOrd">
      <pc:chgData name="Mijic, Ana" userId="b98434da-b21d-4030-8a0c-c7620cb8c194" providerId="ADAL" clId="{FDB81B92-2FE2-4C09-9CBE-4F99F804D634}" dt="2024-09-09T20:28:06.036" v="1383" actId="20577"/>
      <pc:docMkLst>
        <pc:docMk/>
      </pc:docMkLst>
      <pc:sldChg chg="modSp mod">
        <pc:chgData name="Mijic, Ana" userId="b98434da-b21d-4030-8a0c-c7620cb8c194" providerId="ADAL" clId="{FDB81B92-2FE2-4C09-9CBE-4F99F804D634}" dt="2024-09-09T19:14:13.595" v="12" actId="6549"/>
        <pc:sldMkLst>
          <pc:docMk/>
          <pc:sldMk cId="266826683" sldId="258"/>
        </pc:sldMkLst>
        <pc:spChg chg="mod">
          <ac:chgData name="Mijic, Ana" userId="b98434da-b21d-4030-8a0c-c7620cb8c194" providerId="ADAL" clId="{FDB81B92-2FE2-4C09-9CBE-4F99F804D634}" dt="2024-09-09T19:12:57.804" v="6" actId="20577"/>
          <ac:spMkLst>
            <pc:docMk/>
            <pc:sldMk cId="266826683" sldId="258"/>
            <ac:spMk id="2" creationId="{2E2B5E60-AD83-A7CE-4AC3-0AF557FD3A25}"/>
          </ac:spMkLst>
        </pc:spChg>
        <pc:spChg chg="mod">
          <ac:chgData name="Mijic, Ana" userId="b98434da-b21d-4030-8a0c-c7620cb8c194" providerId="ADAL" clId="{FDB81B92-2FE2-4C09-9CBE-4F99F804D634}" dt="2024-09-09T19:14:13.595" v="12" actId="6549"/>
          <ac:spMkLst>
            <pc:docMk/>
            <pc:sldMk cId="266826683" sldId="258"/>
            <ac:spMk id="6" creationId="{D8590196-1683-86F1-9CB4-80E5FB8111EC}"/>
          </ac:spMkLst>
        </pc:spChg>
      </pc:sldChg>
      <pc:sldChg chg="modSp mod">
        <pc:chgData name="Mijic, Ana" userId="b98434da-b21d-4030-8a0c-c7620cb8c194" providerId="ADAL" clId="{FDB81B92-2FE2-4C09-9CBE-4F99F804D634}" dt="2024-09-09T20:04:08.535" v="818" actId="20577"/>
        <pc:sldMkLst>
          <pc:docMk/>
          <pc:sldMk cId="2083138741" sldId="260"/>
        </pc:sldMkLst>
        <pc:spChg chg="mod">
          <ac:chgData name="Mijic, Ana" userId="b98434da-b21d-4030-8a0c-c7620cb8c194" providerId="ADAL" clId="{FDB81B92-2FE2-4C09-9CBE-4F99F804D634}" dt="2024-09-09T20:04:08.535" v="818" actId="20577"/>
          <ac:spMkLst>
            <pc:docMk/>
            <pc:sldMk cId="2083138741" sldId="260"/>
            <ac:spMk id="18" creationId="{29BCA571-5E9A-488F-F22C-9EAA4FAF1795}"/>
          </ac:spMkLst>
        </pc:spChg>
      </pc:sldChg>
      <pc:sldChg chg="addSp delSp modSp mod">
        <pc:chgData name="Mijic, Ana" userId="b98434da-b21d-4030-8a0c-c7620cb8c194" providerId="ADAL" clId="{FDB81B92-2FE2-4C09-9CBE-4F99F804D634}" dt="2024-09-09T20:25:32.535" v="1216" actId="1076"/>
        <pc:sldMkLst>
          <pc:docMk/>
          <pc:sldMk cId="843543541" sldId="280"/>
        </pc:sldMkLst>
        <pc:spChg chg="mod">
          <ac:chgData name="Mijic, Ana" userId="b98434da-b21d-4030-8a0c-c7620cb8c194" providerId="ADAL" clId="{FDB81B92-2FE2-4C09-9CBE-4F99F804D634}" dt="2024-09-09T19:45:33.218" v="516" actId="20577"/>
          <ac:spMkLst>
            <pc:docMk/>
            <pc:sldMk cId="843543541" sldId="280"/>
            <ac:spMk id="3" creationId="{0FAAA909-91C7-235E-6BF9-DDB1D7761A72}"/>
          </ac:spMkLst>
        </pc:spChg>
        <pc:spChg chg="del">
          <ac:chgData name="Mijic, Ana" userId="b98434da-b21d-4030-8a0c-c7620cb8c194" providerId="ADAL" clId="{FDB81B92-2FE2-4C09-9CBE-4F99F804D634}" dt="2024-09-09T19:45:18.190" v="494" actId="478"/>
          <ac:spMkLst>
            <pc:docMk/>
            <pc:sldMk cId="843543541" sldId="280"/>
            <ac:spMk id="11" creationId="{58693E03-3D01-78E8-9C9A-55AC9F3CCF23}"/>
          </ac:spMkLst>
        </pc:spChg>
        <pc:picChg chg="add mod">
          <ac:chgData name="Mijic, Ana" userId="b98434da-b21d-4030-8a0c-c7620cb8c194" providerId="ADAL" clId="{FDB81B92-2FE2-4C09-9CBE-4F99F804D634}" dt="2024-09-09T20:25:32.535" v="1216" actId="1076"/>
          <ac:picMkLst>
            <pc:docMk/>
            <pc:sldMk cId="843543541" sldId="280"/>
            <ac:picMk id="5" creationId="{F4DE72E9-4822-8DEE-1D7C-14494548F41D}"/>
          </ac:picMkLst>
        </pc:picChg>
        <pc:picChg chg="del">
          <ac:chgData name="Mijic, Ana" userId="b98434da-b21d-4030-8a0c-c7620cb8c194" providerId="ADAL" clId="{FDB81B92-2FE2-4C09-9CBE-4F99F804D634}" dt="2024-09-09T19:45:18.190" v="494" actId="478"/>
          <ac:picMkLst>
            <pc:docMk/>
            <pc:sldMk cId="843543541" sldId="280"/>
            <ac:picMk id="13" creationId="{297C8386-ED18-A2F5-683D-056DAA6CD259}"/>
          </ac:picMkLst>
        </pc:picChg>
      </pc:sldChg>
      <pc:sldChg chg="addSp delSp modSp mod ord">
        <pc:chgData name="Mijic, Ana" userId="b98434da-b21d-4030-8a0c-c7620cb8c194" providerId="ADAL" clId="{FDB81B92-2FE2-4C09-9CBE-4F99F804D634}" dt="2024-09-09T19:51:15.480" v="568" actId="1076"/>
        <pc:sldMkLst>
          <pc:docMk/>
          <pc:sldMk cId="1128184576" sldId="320"/>
        </pc:sldMkLst>
        <pc:spChg chg="mod">
          <ac:chgData name="Mijic, Ana" userId="b98434da-b21d-4030-8a0c-c7620cb8c194" providerId="ADAL" clId="{FDB81B92-2FE2-4C09-9CBE-4F99F804D634}" dt="2024-09-09T19:21:38.743" v="157" actId="20577"/>
          <ac:spMkLst>
            <pc:docMk/>
            <pc:sldMk cId="1128184576" sldId="320"/>
            <ac:spMk id="2" creationId="{BAD09775-7FE8-6318-26DF-EB93BB52E330}"/>
          </ac:spMkLst>
        </pc:spChg>
        <pc:spChg chg="del mod">
          <ac:chgData name="Mijic, Ana" userId="b98434da-b21d-4030-8a0c-c7620cb8c194" providerId="ADAL" clId="{FDB81B92-2FE2-4C09-9CBE-4F99F804D634}" dt="2024-09-09T19:21:47.301" v="159" actId="478"/>
          <ac:spMkLst>
            <pc:docMk/>
            <pc:sldMk cId="1128184576" sldId="320"/>
            <ac:spMk id="3" creationId="{CF2AF1FE-668C-E5F2-D1DB-C2B1230428D6}"/>
          </ac:spMkLst>
        </pc:spChg>
        <pc:spChg chg="mod">
          <ac:chgData name="Mijic, Ana" userId="b98434da-b21d-4030-8a0c-c7620cb8c194" providerId="ADAL" clId="{FDB81B92-2FE2-4C09-9CBE-4F99F804D634}" dt="2024-09-09T19:51:15.480" v="568" actId="1076"/>
          <ac:spMkLst>
            <pc:docMk/>
            <pc:sldMk cId="1128184576" sldId="320"/>
            <ac:spMk id="7" creationId="{902B06A9-DA98-FB1D-7B6C-3ECF1B365400}"/>
          </ac:spMkLst>
        </pc:spChg>
        <pc:spChg chg="add mod">
          <ac:chgData name="Mijic, Ana" userId="b98434da-b21d-4030-8a0c-c7620cb8c194" providerId="ADAL" clId="{FDB81B92-2FE2-4C09-9CBE-4F99F804D634}" dt="2024-09-09T19:51:15.480" v="568" actId="1076"/>
          <ac:spMkLst>
            <pc:docMk/>
            <pc:sldMk cId="1128184576" sldId="320"/>
            <ac:spMk id="8" creationId="{6FAAFA36-8707-1C50-C333-BE8BF033A40C}"/>
          </ac:spMkLst>
        </pc:spChg>
        <pc:spChg chg="mod">
          <ac:chgData name="Mijic, Ana" userId="b98434da-b21d-4030-8a0c-c7620cb8c194" providerId="ADAL" clId="{FDB81B92-2FE2-4C09-9CBE-4F99F804D634}" dt="2024-09-09T19:51:15.480" v="568" actId="1076"/>
          <ac:spMkLst>
            <pc:docMk/>
            <pc:sldMk cId="1128184576" sldId="320"/>
            <ac:spMk id="26" creationId="{B76D0DFD-89D4-66C9-33B2-DC873C9ECA17}"/>
          </ac:spMkLst>
        </pc:spChg>
        <pc:spChg chg="mod">
          <ac:chgData name="Mijic, Ana" userId="b98434da-b21d-4030-8a0c-c7620cb8c194" providerId="ADAL" clId="{FDB81B92-2FE2-4C09-9CBE-4F99F804D634}" dt="2024-09-09T19:51:15.480" v="568" actId="1076"/>
          <ac:spMkLst>
            <pc:docMk/>
            <pc:sldMk cId="1128184576" sldId="320"/>
            <ac:spMk id="42" creationId="{0E208BD2-E655-5743-6EC9-DD4CC71958CC}"/>
          </ac:spMkLst>
        </pc:spChg>
        <pc:spChg chg="mod">
          <ac:chgData name="Mijic, Ana" userId="b98434da-b21d-4030-8a0c-c7620cb8c194" providerId="ADAL" clId="{FDB81B92-2FE2-4C09-9CBE-4F99F804D634}" dt="2024-09-09T19:51:15.480" v="568" actId="1076"/>
          <ac:spMkLst>
            <pc:docMk/>
            <pc:sldMk cId="1128184576" sldId="320"/>
            <ac:spMk id="43" creationId="{1E465AB5-4651-F825-F970-C41FAD85988B}"/>
          </ac:spMkLst>
        </pc:spChg>
        <pc:spChg chg="mod">
          <ac:chgData name="Mijic, Ana" userId="b98434da-b21d-4030-8a0c-c7620cb8c194" providerId="ADAL" clId="{FDB81B92-2FE2-4C09-9CBE-4F99F804D634}" dt="2024-09-09T19:51:15.480" v="568" actId="1076"/>
          <ac:spMkLst>
            <pc:docMk/>
            <pc:sldMk cId="1128184576" sldId="320"/>
            <ac:spMk id="44" creationId="{51E0C758-F275-75E3-9505-F785E4C9988C}"/>
          </ac:spMkLst>
        </pc:spChg>
        <pc:picChg chg="add del mod">
          <ac:chgData name="Mijic, Ana" userId="b98434da-b21d-4030-8a0c-c7620cb8c194" providerId="ADAL" clId="{FDB81B92-2FE2-4C09-9CBE-4F99F804D634}" dt="2024-09-09T19:23:11.884" v="203" actId="21"/>
          <ac:picMkLst>
            <pc:docMk/>
            <pc:sldMk cId="1128184576" sldId="320"/>
            <ac:picMk id="9" creationId="{6DADC9A8-7E86-94D6-AD90-50FE88387FD5}"/>
          </ac:picMkLst>
        </pc:picChg>
        <pc:picChg chg="mod">
          <ac:chgData name="Mijic, Ana" userId="b98434da-b21d-4030-8a0c-c7620cb8c194" providerId="ADAL" clId="{FDB81B92-2FE2-4C09-9CBE-4F99F804D634}" dt="2024-09-09T19:51:15.480" v="568" actId="1076"/>
          <ac:picMkLst>
            <pc:docMk/>
            <pc:sldMk cId="1128184576" sldId="320"/>
            <ac:picMk id="27" creationId="{9AD30877-C6A9-A633-0E44-614CBD309ACE}"/>
          </ac:picMkLst>
        </pc:picChg>
        <pc:picChg chg="mod">
          <ac:chgData name="Mijic, Ana" userId="b98434da-b21d-4030-8a0c-c7620cb8c194" providerId="ADAL" clId="{FDB81B92-2FE2-4C09-9CBE-4F99F804D634}" dt="2024-09-09T19:51:15.480" v="568" actId="1076"/>
          <ac:picMkLst>
            <pc:docMk/>
            <pc:sldMk cId="1128184576" sldId="320"/>
            <ac:picMk id="28" creationId="{45140343-52DA-9382-8759-EF497EC8EE97}"/>
          </ac:picMkLst>
        </pc:picChg>
        <pc:picChg chg="mod">
          <ac:chgData name="Mijic, Ana" userId="b98434da-b21d-4030-8a0c-c7620cb8c194" providerId="ADAL" clId="{FDB81B92-2FE2-4C09-9CBE-4F99F804D634}" dt="2024-09-09T19:51:15.480" v="568" actId="1076"/>
          <ac:picMkLst>
            <pc:docMk/>
            <pc:sldMk cId="1128184576" sldId="320"/>
            <ac:picMk id="40" creationId="{B1E94313-E235-AA22-842D-E64BF6E6BE60}"/>
          </ac:picMkLst>
        </pc:picChg>
        <pc:picChg chg="mod">
          <ac:chgData name="Mijic, Ana" userId="b98434da-b21d-4030-8a0c-c7620cb8c194" providerId="ADAL" clId="{FDB81B92-2FE2-4C09-9CBE-4F99F804D634}" dt="2024-09-09T19:51:15.480" v="568" actId="1076"/>
          <ac:picMkLst>
            <pc:docMk/>
            <pc:sldMk cId="1128184576" sldId="320"/>
            <ac:picMk id="45" creationId="{20CCB6C8-CEAA-ADDF-AA6F-953734B9DF1C}"/>
          </ac:picMkLst>
        </pc:picChg>
      </pc:sldChg>
      <pc:sldChg chg="modSp mod">
        <pc:chgData name="Mijic, Ana" userId="b98434da-b21d-4030-8a0c-c7620cb8c194" providerId="ADAL" clId="{FDB81B92-2FE2-4C09-9CBE-4F99F804D634}" dt="2024-09-09T20:03:21.236" v="817" actId="20577"/>
        <pc:sldMkLst>
          <pc:docMk/>
          <pc:sldMk cId="3372994003" sldId="331"/>
        </pc:sldMkLst>
        <pc:spChg chg="mod">
          <ac:chgData name="Mijic, Ana" userId="b98434da-b21d-4030-8a0c-c7620cb8c194" providerId="ADAL" clId="{FDB81B92-2FE2-4C09-9CBE-4F99F804D634}" dt="2024-09-09T20:03:08.255" v="780" actId="20577"/>
          <ac:spMkLst>
            <pc:docMk/>
            <pc:sldMk cId="3372994003" sldId="331"/>
            <ac:spMk id="3" creationId="{9C2D1933-BA8B-42D7-58C0-318F80257EB3}"/>
          </ac:spMkLst>
        </pc:spChg>
        <pc:spChg chg="mod">
          <ac:chgData name="Mijic, Ana" userId="b98434da-b21d-4030-8a0c-c7620cb8c194" providerId="ADAL" clId="{FDB81B92-2FE2-4C09-9CBE-4F99F804D634}" dt="2024-09-09T20:03:21.236" v="817" actId="20577"/>
          <ac:spMkLst>
            <pc:docMk/>
            <pc:sldMk cId="3372994003" sldId="331"/>
            <ac:spMk id="12" creationId="{FB807070-8F08-DBEC-8F74-A3CC0EB2AF64}"/>
          </ac:spMkLst>
        </pc:spChg>
        <pc:spChg chg="mod">
          <ac:chgData name="Mijic, Ana" userId="b98434da-b21d-4030-8a0c-c7620cb8c194" providerId="ADAL" clId="{FDB81B92-2FE2-4C09-9CBE-4F99F804D634}" dt="2024-09-09T19:52:04.401" v="572" actId="20577"/>
          <ac:spMkLst>
            <pc:docMk/>
            <pc:sldMk cId="3372994003" sldId="331"/>
            <ac:spMk id="17" creationId="{9879261A-73B9-A05D-2C15-246F18A5D269}"/>
          </ac:spMkLst>
        </pc:spChg>
      </pc:sldChg>
      <pc:sldChg chg="del">
        <pc:chgData name="Mijic, Ana" userId="b98434da-b21d-4030-8a0c-c7620cb8c194" providerId="ADAL" clId="{FDB81B92-2FE2-4C09-9CBE-4F99F804D634}" dt="2024-09-09T19:47:37.162" v="565" actId="2696"/>
        <pc:sldMkLst>
          <pc:docMk/>
          <pc:sldMk cId="1662734523" sldId="332"/>
        </pc:sldMkLst>
      </pc:sldChg>
      <pc:sldChg chg="add del">
        <pc:chgData name="Mijic, Ana" userId="b98434da-b21d-4030-8a0c-c7620cb8c194" providerId="ADAL" clId="{FDB81B92-2FE2-4C09-9CBE-4F99F804D634}" dt="2024-09-09T19:50:00.946" v="567" actId="47"/>
        <pc:sldMkLst>
          <pc:docMk/>
          <pc:sldMk cId="4122306754" sldId="332"/>
        </pc:sldMkLst>
      </pc:sldChg>
      <pc:sldChg chg="add">
        <pc:chgData name="Mijic, Ana" userId="b98434da-b21d-4030-8a0c-c7620cb8c194" providerId="ADAL" clId="{FDB81B92-2FE2-4C09-9CBE-4F99F804D634}" dt="2024-09-09T19:57:11.489" v="611"/>
        <pc:sldMkLst>
          <pc:docMk/>
          <pc:sldMk cId="3262745950" sldId="337"/>
        </pc:sldMkLst>
      </pc:sldChg>
      <pc:sldChg chg="del mod modShow">
        <pc:chgData name="Mijic, Ana" userId="b98434da-b21d-4030-8a0c-c7620cb8c194" providerId="ADAL" clId="{FDB81B92-2FE2-4C09-9CBE-4F99F804D634}" dt="2024-09-09T19:57:08.180" v="610" actId="2696"/>
        <pc:sldMkLst>
          <pc:docMk/>
          <pc:sldMk cId="4098674026" sldId="337"/>
        </pc:sldMkLst>
      </pc:sldChg>
      <pc:sldChg chg="add del">
        <pc:chgData name="Mijic, Ana" userId="b98434da-b21d-4030-8a0c-c7620cb8c194" providerId="ADAL" clId="{FDB81B92-2FE2-4C09-9CBE-4F99F804D634}" dt="2024-09-09T19:50:00.946" v="567" actId="47"/>
        <pc:sldMkLst>
          <pc:docMk/>
          <pc:sldMk cId="107524475" sldId="338"/>
        </pc:sldMkLst>
      </pc:sldChg>
      <pc:sldChg chg="del">
        <pc:chgData name="Mijic, Ana" userId="b98434da-b21d-4030-8a0c-c7620cb8c194" providerId="ADAL" clId="{FDB81B92-2FE2-4C09-9CBE-4F99F804D634}" dt="2024-09-09T19:47:37.162" v="565" actId="2696"/>
        <pc:sldMkLst>
          <pc:docMk/>
          <pc:sldMk cId="4208968028" sldId="338"/>
        </pc:sldMkLst>
      </pc:sldChg>
      <pc:sldChg chg="delSp modSp add del mod delAnim">
        <pc:chgData name="Mijic, Ana" userId="b98434da-b21d-4030-8a0c-c7620cb8c194" providerId="ADAL" clId="{FDB81B92-2FE2-4C09-9CBE-4F99F804D634}" dt="2024-09-09T20:22:49.871" v="1214" actId="47"/>
        <pc:sldMkLst>
          <pc:docMk/>
          <pc:sldMk cId="968078698" sldId="339"/>
        </pc:sldMkLst>
        <pc:spChg chg="mod">
          <ac:chgData name="Mijic, Ana" userId="b98434da-b21d-4030-8a0c-c7620cb8c194" providerId="ADAL" clId="{FDB81B92-2FE2-4C09-9CBE-4F99F804D634}" dt="2024-09-09T20:20:35.538" v="1197" actId="20577"/>
          <ac:spMkLst>
            <pc:docMk/>
            <pc:sldMk cId="968078698" sldId="339"/>
            <ac:spMk id="2" creationId="{D73002FE-8FEF-1DC9-FF7A-6D0672998736}"/>
          </ac:spMkLst>
        </pc:spChg>
        <pc:spChg chg="del">
          <ac:chgData name="Mijic, Ana" userId="b98434da-b21d-4030-8a0c-c7620cb8c194" providerId="ADAL" clId="{FDB81B92-2FE2-4C09-9CBE-4F99F804D634}" dt="2024-09-09T20:20:55.240" v="1198" actId="478"/>
          <ac:spMkLst>
            <pc:docMk/>
            <pc:sldMk cId="968078698" sldId="339"/>
            <ac:spMk id="48" creationId="{A69006B0-AF2C-CAC3-8647-48F63D6FBB10}"/>
          </ac:spMkLst>
        </pc:spChg>
        <pc:spChg chg="mod">
          <ac:chgData name="Mijic, Ana" userId="b98434da-b21d-4030-8a0c-c7620cb8c194" providerId="ADAL" clId="{FDB81B92-2FE2-4C09-9CBE-4F99F804D634}" dt="2024-09-09T20:21:28.296" v="1206" actId="1076"/>
          <ac:spMkLst>
            <pc:docMk/>
            <pc:sldMk cId="968078698" sldId="339"/>
            <ac:spMk id="50" creationId="{891B9C74-54D6-98B4-C6FC-A7A82F3F067B}"/>
          </ac:spMkLst>
        </pc:spChg>
        <pc:picChg chg="mod">
          <ac:chgData name="Mijic, Ana" userId="b98434da-b21d-4030-8a0c-c7620cb8c194" providerId="ADAL" clId="{FDB81B92-2FE2-4C09-9CBE-4F99F804D634}" dt="2024-09-09T20:21:10.214" v="1201" actId="1076"/>
          <ac:picMkLst>
            <pc:docMk/>
            <pc:sldMk cId="968078698" sldId="339"/>
            <ac:picMk id="1026" creationId="{8DC8B5A6-70BB-1BCE-BF56-4551D7209ABC}"/>
          </ac:picMkLst>
        </pc:picChg>
      </pc:sldChg>
      <pc:sldChg chg="del">
        <pc:chgData name="Mijic, Ana" userId="b98434da-b21d-4030-8a0c-c7620cb8c194" providerId="ADAL" clId="{FDB81B92-2FE2-4C09-9CBE-4F99F804D634}" dt="2024-09-09T19:47:37.162" v="565" actId="2696"/>
        <pc:sldMkLst>
          <pc:docMk/>
          <pc:sldMk cId="2384108919" sldId="339"/>
        </pc:sldMkLst>
      </pc:sldChg>
      <pc:sldChg chg="add">
        <pc:chgData name="Mijic, Ana" userId="b98434da-b21d-4030-8a0c-c7620cb8c194" providerId="ADAL" clId="{FDB81B92-2FE2-4C09-9CBE-4F99F804D634}" dt="2024-09-09T19:57:11.489" v="611"/>
        <pc:sldMkLst>
          <pc:docMk/>
          <pc:sldMk cId="2956750286" sldId="342"/>
        </pc:sldMkLst>
      </pc:sldChg>
      <pc:sldChg chg="modSp del mod modShow">
        <pc:chgData name="Mijic, Ana" userId="b98434da-b21d-4030-8a0c-c7620cb8c194" providerId="ADAL" clId="{FDB81B92-2FE2-4C09-9CBE-4F99F804D634}" dt="2024-09-09T19:57:08.180" v="610" actId="2696"/>
        <pc:sldMkLst>
          <pc:docMk/>
          <pc:sldMk cId="4169340472" sldId="342"/>
        </pc:sldMkLst>
        <pc:spChg chg="mod">
          <ac:chgData name="Mijic, Ana" userId="b98434da-b21d-4030-8a0c-c7620cb8c194" providerId="ADAL" clId="{FDB81B92-2FE2-4C09-9CBE-4F99F804D634}" dt="2024-09-09T19:54:58.586" v="587" actId="1076"/>
          <ac:spMkLst>
            <pc:docMk/>
            <pc:sldMk cId="4169340472" sldId="342"/>
            <ac:spMk id="6" creationId="{D587AEFC-3EB2-2B92-0ECD-B365B10E680E}"/>
          </ac:spMkLst>
        </pc:spChg>
        <pc:spChg chg="mod">
          <ac:chgData name="Mijic, Ana" userId="b98434da-b21d-4030-8a0c-c7620cb8c194" providerId="ADAL" clId="{FDB81B92-2FE2-4C09-9CBE-4F99F804D634}" dt="2024-09-09T19:54:08.306" v="576" actId="1076"/>
          <ac:spMkLst>
            <pc:docMk/>
            <pc:sldMk cId="4169340472" sldId="342"/>
            <ac:spMk id="22" creationId="{BC2227CD-FBCF-1ED5-6C90-079BC17EF761}"/>
          </ac:spMkLst>
        </pc:spChg>
        <pc:spChg chg="mod">
          <ac:chgData name="Mijic, Ana" userId="b98434da-b21d-4030-8a0c-c7620cb8c194" providerId="ADAL" clId="{FDB81B92-2FE2-4C09-9CBE-4F99F804D634}" dt="2024-09-09T19:55:07.874" v="589" actId="1076"/>
          <ac:spMkLst>
            <pc:docMk/>
            <pc:sldMk cId="4169340472" sldId="342"/>
            <ac:spMk id="42" creationId="{0CDC96BA-D950-D02D-6695-97150947D78E}"/>
          </ac:spMkLst>
        </pc:spChg>
        <pc:cxnChg chg="mod">
          <ac:chgData name="Mijic, Ana" userId="b98434da-b21d-4030-8a0c-c7620cb8c194" providerId="ADAL" clId="{FDB81B92-2FE2-4C09-9CBE-4F99F804D634}" dt="2024-09-09T19:54:25.208" v="580" actId="14100"/>
          <ac:cxnSpMkLst>
            <pc:docMk/>
            <pc:sldMk cId="4169340472" sldId="342"/>
            <ac:cxnSpMk id="21" creationId="{288FFC2E-4344-D0E7-A3B2-93C906C839A4}"/>
          </ac:cxnSpMkLst>
        </pc:cxnChg>
        <pc:cxnChg chg="mod">
          <ac:chgData name="Mijic, Ana" userId="b98434da-b21d-4030-8a0c-c7620cb8c194" providerId="ADAL" clId="{FDB81B92-2FE2-4C09-9CBE-4F99F804D634}" dt="2024-09-09T19:54:40.805" v="584" actId="14100"/>
          <ac:cxnSpMkLst>
            <pc:docMk/>
            <pc:sldMk cId="4169340472" sldId="342"/>
            <ac:cxnSpMk id="23" creationId="{FA2182BB-395E-0597-6EFB-F2D46F2AB5A5}"/>
          </ac:cxnSpMkLst>
        </pc:cxnChg>
        <pc:cxnChg chg="mod">
          <ac:chgData name="Mijic, Ana" userId="b98434da-b21d-4030-8a0c-c7620cb8c194" providerId="ADAL" clId="{FDB81B92-2FE2-4C09-9CBE-4F99F804D634}" dt="2024-09-09T19:54:49.933" v="586" actId="14100"/>
          <ac:cxnSpMkLst>
            <pc:docMk/>
            <pc:sldMk cId="4169340472" sldId="342"/>
            <ac:cxnSpMk id="27" creationId="{690A01EE-C43A-3C65-3145-2CA06905B4E7}"/>
          </ac:cxnSpMkLst>
        </pc:cxnChg>
        <pc:cxnChg chg="mod">
          <ac:chgData name="Mijic, Ana" userId="b98434da-b21d-4030-8a0c-c7620cb8c194" providerId="ADAL" clId="{FDB81B92-2FE2-4C09-9CBE-4F99F804D634}" dt="2024-09-09T19:54:31.386" v="582" actId="14100"/>
          <ac:cxnSpMkLst>
            <pc:docMk/>
            <pc:sldMk cId="4169340472" sldId="342"/>
            <ac:cxnSpMk id="28" creationId="{C7C57211-F96D-41C5-46E4-75B0AD0AB325}"/>
          </ac:cxnSpMkLst>
        </pc:cxnChg>
        <pc:cxnChg chg="mod">
          <ac:chgData name="Mijic, Ana" userId="b98434da-b21d-4030-8a0c-c7620cb8c194" providerId="ADAL" clId="{FDB81B92-2FE2-4C09-9CBE-4F99F804D634}" dt="2024-09-09T19:55:11.117" v="590" actId="14100"/>
          <ac:cxnSpMkLst>
            <pc:docMk/>
            <pc:sldMk cId="4169340472" sldId="342"/>
            <ac:cxnSpMk id="41" creationId="{285D3D12-7BB9-FAD8-545E-8BBEC8D7B7F6}"/>
          </ac:cxnSpMkLst>
        </pc:cxnChg>
      </pc:sldChg>
      <pc:sldChg chg="addSp delSp modSp del mod modAnim">
        <pc:chgData name="Mijic, Ana" userId="b98434da-b21d-4030-8a0c-c7620cb8c194" providerId="ADAL" clId="{FDB81B92-2FE2-4C09-9CBE-4F99F804D634}" dt="2024-09-09T19:32:45.525" v="462" actId="47"/>
        <pc:sldMkLst>
          <pc:docMk/>
          <pc:sldMk cId="1698399093" sldId="346"/>
        </pc:sldMkLst>
        <pc:spChg chg="mod">
          <ac:chgData name="Mijic, Ana" userId="b98434da-b21d-4030-8a0c-c7620cb8c194" providerId="ADAL" clId="{FDB81B92-2FE2-4C09-9CBE-4F99F804D634}" dt="2024-09-09T19:26:34.246" v="291" actId="5793"/>
          <ac:spMkLst>
            <pc:docMk/>
            <pc:sldMk cId="1698399093" sldId="346"/>
            <ac:spMk id="6" creationId="{377327E3-02BE-495A-75A7-4BC09774132E}"/>
          </ac:spMkLst>
        </pc:spChg>
        <pc:spChg chg="del">
          <ac:chgData name="Mijic, Ana" userId="b98434da-b21d-4030-8a0c-c7620cb8c194" providerId="ADAL" clId="{FDB81B92-2FE2-4C09-9CBE-4F99F804D634}" dt="2024-09-09T19:24:25.420" v="211" actId="478"/>
          <ac:spMkLst>
            <pc:docMk/>
            <pc:sldMk cId="1698399093" sldId="346"/>
            <ac:spMk id="16" creationId="{C182F3A2-A148-6561-D37A-6E760A1E959F}"/>
          </ac:spMkLst>
        </pc:spChg>
        <pc:spChg chg="add mod">
          <ac:chgData name="Mijic, Ana" userId="b98434da-b21d-4030-8a0c-c7620cb8c194" providerId="ADAL" clId="{FDB81B92-2FE2-4C09-9CBE-4F99F804D634}" dt="2024-09-09T19:24:43.223" v="230" actId="20577"/>
          <ac:spMkLst>
            <pc:docMk/>
            <pc:sldMk cId="1698399093" sldId="346"/>
            <ac:spMk id="23" creationId="{EF01906B-337F-CBF3-1F12-667C21316E62}"/>
          </ac:spMkLst>
        </pc:spChg>
        <pc:spChg chg="mod">
          <ac:chgData name="Mijic, Ana" userId="b98434da-b21d-4030-8a0c-c7620cb8c194" providerId="ADAL" clId="{FDB81B92-2FE2-4C09-9CBE-4F99F804D634}" dt="2024-09-09T19:25:26.886" v="260" actId="14100"/>
          <ac:spMkLst>
            <pc:docMk/>
            <pc:sldMk cId="1698399093" sldId="346"/>
            <ac:spMk id="26" creationId="{F9ABE236-DF1F-FDE3-4354-35B99AB7C54D}"/>
          </ac:spMkLst>
        </pc:spChg>
      </pc:sldChg>
      <pc:sldChg chg="del">
        <pc:chgData name="Mijic, Ana" userId="b98434da-b21d-4030-8a0c-c7620cb8c194" providerId="ADAL" clId="{FDB81B92-2FE2-4C09-9CBE-4F99F804D634}" dt="2024-09-09T19:15:28.834" v="16" actId="47"/>
        <pc:sldMkLst>
          <pc:docMk/>
          <pc:sldMk cId="150296018" sldId="347"/>
        </pc:sldMkLst>
      </pc:sldChg>
      <pc:sldChg chg="addSp delSp modSp mod modClrScheme modAnim chgLayout">
        <pc:chgData name="Mijic, Ana" userId="b98434da-b21d-4030-8a0c-c7620cb8c194" providerId="ADAL" clId="{FDB81B92-2FE2-4C09-9CBE-4F99F804D634}" dt="2024-09-09T20:20:00.922" v="1146" actId="207"/>
        <pc:sldMkLst>
          <pc:docMk/>
          <pc:sldMk cId="2708745709" sldId="347"/>
        </pc:sldMkLst>
        <pc:spChg chg="add mod ord">
          <ac:chgData name="Mijic, Ana" userId="b98434da-b21d-4030-8a0c-c7620cb8c194" providerId="ADAL" clId="{FDB81B92-2FE2-4C09-9CBE-4F99F804D634}" dt="2024-09-09T20:17:15.062" v="1109" actId="20577"/>
          <ac:spMkLst>
            <pc:docMk/>
            <pc:sldMk cId="2708745709" sldId="347"/>
            <ac:spMk id="2" creationId="{FB39D7B7-7A38-9210-2D4F-36E3113EC476}"/>
          </ac:spMkLst>
        </pc:spChg>
        <pc:spChg chg="add del mod ord">
          <ac:chgData name="Mijic, Ana" userId="b98434da-b21d-4030-8a0c-c7620cb8c194" providerId="ADAL" clId="{FDB81B92-2FE2-4C09-9CBE-4F99F804D634}" dt="2024-09-09T20:17:24.342" v="1112" actId="478"/>
          <ac:spMkLst>
            <pc:docMk/>
            <pc:sldMk cId="2708745709" sldId="347"/>
            <ac:spMk id="3" creationId="{5ACE8EAF-F300-22E3-5F7B-39BDC3818B6B}"/>
          </ac:spMkLst>
        </pc:spChg>
        <pc:spChg chg="mod">
          <ac:chgData name="Mijic, Ana" userId="b98434da-b21d-4030-8a0c-c7620cb8c194" providerId="ADAL" clId="{FDB81B92-2FE2-4C09-9CBE-4F99F804D634}" dt="2024-09-09T20:19:57.293" v="1145" actId="207"/>
          <ac:spMkLst>
            <pc:docMk/>
            <pc:sldMk cId="2708745709" sldId="347"/>
            <ac:spMk id="4" creationId="{0CFF13B5-C45D-3E54-D1D9-37C44FCCA942}"/>
          </ac:spMkLst>
        </pc:spChg>
        <pc:spChg chg="add mod ord">
          <ac:chgData name="Mijic, Ana" userId="b98434da-b21d-4030-8a0c-c7620cb8c194" providerId="ADAL" clId="{FDB81B92-2FE2-4C09-9CBE-4F99F804D634}" dt="2024-09-09T20:17:36.853" v="1116" actId="20577"/>
          <ac:spMkLst>
            <pc:docMk/>
            <pc:sldMk cId="2708745709" sldId="347"/>
            <ac:spMk id="5" creationId="{3D9D1271-953A-4B39-3C73-89A4B4E3E447}"/>
          </ac:spMkLst>
        </pc:spChg>
        <pc:spChg chg="mod">
          <ac:chgData name="Mijic, Ana" userId="b98434da-b21d-4030-8a0c-c7620cb8c194" providerId="ADAL" clId="{FDB81B92-2FE2-4C09-9CBE-4F99F804D634}" dt="2024-09-09T20:20:00.922" v="1146" actId="207"/>
          <ac:spMkLst>
            <pc:docMk/>
            <pc:sldMk cId="2708745709" sldId="347"/>
            <ac:spMk id="12" creationId="{ACA808C7-CAD5-7671-8EE6-04D0DE08C54B}"/>
          </ac:spMkLst>
        </pc:spChg>
        <pc:spChg chg="mod">
          <ac:chgData name="Mijic, Ana" userId="b98434da-b21d-4030-8a0c-c7620cb8c194" providerId="ADAL" clId="{FDB81B92-2FE2-4C09-9CBE-4F99F804D634}" dt="2024-09-09T20:17:43.338" v="1117" actId="1076"/>
          <ac:spMkLst>
            <pc:docMk/>
            <pc:sldMk cId="2708745709" sldId="347"/>
            <ac:spMk id="20" creationId="{AF685A09-AFD0-7094-4829-1F64A5C86C86}"/>
          </ac:spMkLst>
        </pc:spChg>
        <pc:spChg chg="mod">
          <ac:chgData name="Mijic, Ana" userId="b98434da-b21d-4030-8a0c-c7620cb8c194" providerId="ADAL" clId="{FDB81B92-2FE2-4C09-9CBE-4F99F804D634}" dt="2024-09-09T20:17:54.618" v="1119" actId="1076"/>
          <ac:spMkLst>
            <pc:docMk/>
            <pc:sldMk cId="2708745709" sldId="347"/>
            <ac:spMk id="22" creationId="{4B5FF76C-8BED-11B4-0596-7767D1195A71}"/>
          </ac:spMkLst>
        </pc:spChg>
        <pc:spChg chg="mod">
          <ac:chgData name="Mijic, Ana" userId="b98434da-b21d-4030-8a0c-c7620cb8c194" providerId="ADAL" clId="{FDB81B92-2FE2-4C09-9CBE-4F99F804D634}" dt="2024-09-09T20:18:26.101" v="1131" actId="5793"/>
          <ac:spMkLst>
            <pc:docMk/>
            <pc:sldMk cId="2708745709" sldId="347"/>
            <ac:spMk id="24" creationId="{954A727B-000B-B627-1CC6-98A9B9D6D265}"/>
          </ac:spMkLst>
        </pc:spChg>
        <pc:spChg chg="del">
          <ac:chgData name="Mijic, Ana" userId="b98434da-b21d-4030-8a0c-c7620cb8c194" providerId="ADAL" clId="{FDB81B92-2FE2-4C09-9CBE-4F99F804D634}" dt="2024-09-09T20:17:02.643" v="1061" actId="478"/>
          <ac:spMkLst>
            <pc:docMk/>
            <pc:sldMk cId="2708745709" sldId="347"/>
            <ac:spMk id="25" creationId="{63E57140-7E83-2CF9-68BE-43F826FC614B}"/>
          </ac:spMkLst>
        </pc:spChg>
        <pc:spChg chg="del mod">
          <ac:chgData name="Mijic, Ana" userId="b98434da-b21d-4030-8a0c-c7620cb8c194" providerId="ADAL" clId="{FDB81B92-2FE2-4C09-9CBE-4F99F804D634}" dt="2024-09-09T20:17:24.342" v="1114"/>
          <ac:spMkLst>
            <pc:docMk/>
            <pc:sldMk cId="2708745709" sldId="347"/>
            <ac:spMk id="27" creationId="{56606976-D4D5-5C06-CFA9-21E1E996A21A}"/>
          </ac:spMkLst>
        </pc:spChg>
      </pc:sldChg>
      <pc:sldChg chg="addSp delSp modSp mod modClrScheme modAnim chgLayout">
        <pc:chgData name="Mijic, Ana" userId="b98434da-b21d-4030-8a0c-c7620cb8c194" providerId="ADAL" clId="{FDB81B92-2FE2-4C09-9CBE-4F99F804D634}" dt="2024-09-09T20:14:32.758" v="1046" actId="1076"/>
        <pc:sldMkLst>
          <pc:docMk/>
          <pc:sldMk cId="4227436222" sldId="348"/>
        </pc:sldMkLst>
        <pc:spChg chg="add mod ord">
          <ac:chgData name="Mijic, Ana" userId="b98434da-b21d-4030-8a0c-c7620cb8c194" providerId="ADAL" clId="{FDB81B92-2FE2-4C09-9CBE-4F99F804D634}" dt="2024-09-09T20:10:47.784" v="973" actId="700"/>
          <ac:spMkLst>
            <pc:docMk/>
            <pc:sldMk cId="4227436222" sldId="348"/>
            <ac:spMk id="5" creationId="{796D16C4-5A1F-F46C-F557-07F3DA12C9A7}"/>
          </ac:spMkLst>
        </pc:spChg>
        <pc:spChg chg="mod">
          <ac:chgData name="Mijic, Ana" userId="b98434da-b21d-4030-8a0c-c7620cb8c194" providerId="ADAL" clId="{FDB81B92-2FE2-4C09-9CBE-4F99F804D634}" dt="2024-09-09T20:08:27.120" v="899" actId="14100"/>
          <ac:spMkLst>
            <pc:docMk/>
            <pc:sldMk cId="4227436222" sldId="348"/>
            <ac:spMk id="15" creationId="{3A5016EF-F9B5-8B71-660D-551A18BF6CE7}"/>
          </ac:spMkLst>
        </pc:spChg>
        <pc:spChg chg="mod">
          <ac:chgData name="Mijic, Ana" userId="b98434da-b21d-4030-8a0c-c7620cb8c194" providerId="ADAL" clId="{FDB81B92-2FE2-4C09-9CBE-4F99F804D634}" dt="2024-09-09T20:11:37.388" v="1017" actId="20577"/>
          <ac:spMkLst>
            <pc:docMk/>
            <pc:sldMk cId="4227436222" sldId="348"/>
            <ac:spMk id="17" creationId="{7A140A12-1F79-60E8-E9F6-446977BD7F4E}"/>
          </ac:spMkLst>
        </pc:spChg>
        <pc:spChg chg="mod">
          <ac:chgData name="Mijic, Ana" userId="b98434da-b21d-4030-8a0c-c7620cb8c194" providerId="ADAL" clId="{FDB81B92-2FE2-4C09-9CBE-4F99F804D634}" dt="2024-09-09T20:11:40.748" v="1019" actId="20577"/>
          <ac:spMkLst>
            <pc:docMk/>
            <pc:sldMk cId="4227436222" sldId="348"/>
            <ac:spMk id="18" creationId="{297BB4D2-22D3-FFE0-11B3-62E84F147DFD}"/>
          </ac:spMkLst>
        </pc:spChg>
        <pc:spChg chg="mod">
          <ac:chgData name="Mijic, Ana" userId="b98434da-b21d-4030-8a0c-c7620cb8c194" providerId="ADAL" clId="{FDB81B92-2FE2-4C09-9CBE-4F99F804D634}" dt="2024-09-09T20:10:09.420" v="965" actId="20577"/>
          <ac:spMkLst>
            <pc:docMk/>
            <pc:sldMk cId="4227436222" sldId="348"/>
            <ac:spMk id="19" creationId="{BEEBC5A1-3426-D0E0-B6BC-A3969DD90B62}"/>
          </ac:spMkLst>
        </pc:spChg>
        <pc:spChg chg="mod">
          <ac:chgData name="Mijic, Ana" userId="b98434da-b21d-4030-8a0c-c7620cb8c194" providerId="ADAL" clId="{FDB81B92-2FE2-4C09-9CBE-4F99F804D634}" dt="2024-09-09T20:09:55.400" v="963" actId="1036"/>
          <ac:spMkLst>
            <pc:docMk/>
            <pc:sldMk cId="4227436222" sldId="348"/>
            <ac:spMk id="20" creationId="{D4A64F70-F6DE-7207-35BD-F3CE7AB45211}"/>
          </ac:spMkLst>
        </pc:spChg>
        <pc:spChg chg="mod">
          <ac:chgData name="Mijic, Ana" userId="b98434da-b21d-4030-8a0c-c7620cb8c194" providerId="ADAL" clId="{FDB81B92-2FE2-4C09-9CBE-4F99F804D634}" dt="2024-09-09T20:09:29.006" v="951" actId="403"/>
          <ac:spMkLst>
            <pc:docMk/>
            <pc:sldMk cId="4227436222" sldId="348"/>
            <ac:spMk id="21" creationId="{AC4C768D-2960-A06D-7312-E39F4A916690}"/>
          </ac:spMkLst>
        </pc:spChg>
        <pc:spChg chg="mod">
          <ac:chgData name="Mijic, Ana" userId="b98434da-b21d-4030-8a0c-c7620cb8c194" providerId="ADAL" clId="{FDB81B92-2FE2-4C09-9CBE-4F99F804D634}" dt="2024-09-09T20:09:23.149" v="950" actId="403"/>
          <ac:spMkLst>
            <pc:docMk/>
            <pc:sldMk cId="4227436222" sldId="348"/>
            <ac:spMk id="22" creationId="{E485B8A0-6149-9606-B770-D1CA2B966CDF}"/>
          </ac:spMkLst>
        </pc:spChg>
        <pc:spChg chg="add del mod ord">
          <ac:chgData name="Mijic, Ana" userId="b98434da-b21d-4030-8a0c-c7620cb8c194" providerId="ADAL" clId="{FDB81B92-2FE2-4C09-9CBE-4F99F804D634}" dt="2024-09-09T19:47:24.942" v="564" actId="478"/>
          <ac:spMkLst>
            <pc:docMk/>
            <pc:sldMk cId="4227436222" sldId="348"/>
            <ac:spMk id="28" creationId="{2C8753BF-7F09-8D8A-C5B1-7AD3C0FFDF4A}"/>
          </ac:spMkLst>
        </pc:spChg>
        <pc:spChg chg="del">
          <ac:chgData name="Mijic, Ana" userId="b98434da-b21d-4030-8a0c-c7620cb8c194" providerId="ADAL" clId="{FDB81B92-2FE2-4C09-9CBE-4F99F804D634}" dt="2024-09-09T19:46:50.803" v="522" actId="478"/>
          <ac:spMkLst>
            <pc:docMk/>
            <pc:sldMk cId="4227436222" sldId="348"/>
            <ac:spMk id="29" creationId="{00D84770-9F8B-A07C-28D1-17909600CDF4}"/>
          </ac:spMkLst>
        </pc:spChg>
        <pc:spChg chg="mod">
          <ac:chgData name="Mijic, Ana" userId="b98434da-b21d-4030-8a0c-c7620cb8c194" providerId="ADAL" clId="{FDB81B92-2FE2-4C09-9CBE-4F99F804D634}" dt="2024-09-09T20:14:32.758" v="1046" actId="1076"/>
          <ac:spMkLst>
            <pc:docMk/>
            <pc:sldMk cId="4227436222" sldId="348"/>
            <ac:spMk id="32" creationId="{ACBDAAA8-EAA3-B8AC-2F24-94FC0371C740}"/>
          </ac:spMkLst>
        </pc:spChg>
        <pc:spChg chg="add del mod ord">
          <ac:chgData name="Mijic, Ana" userId="b98434da-b21d-4030-8a0c-c7620cb8c194" providerId="ADAL" clId="{FDB81B92-2FE2-4C09-9CBE-4F99F804D634}" dt="2024-09-09T19:47:21.663" v="563" actId="478"/>
          <ac:spMkLst>
            <pc:docMk/>
            <pc:sldMk cId="4227436222" sldId="348"/>
            <ac:spMk id="34" creationId="{FF7EC6EF-4329-1A28-4131-488EE45DCEF9}"/>
          </ac:spMkLst>
        </pc:spChg>
        <pc:spChg chg="add del mod">
          <ac:chgData name="Mijic, Ana" userId="b98434da-b21d-4030-8a0c-c7620cb8c194" providerId="ADAL" clId="{FDB81B92-2FE2-4C09-9CBE-4F99F804D634}" dt="2024-09-09T20:10:53.355" v="975" actId="478"/>
          <ac:spMkLst>
            <pc:docMk/>
            <pc:sldMk cId="4227436222" sldId="348"/>
            <ac:spMk id="55" creationId="{2EA1C287-FBBB-C75C-4F03-BF5795B26202}"/>
          </ac:spMkLst>
        </pc:spChg>
        <pc:spChg chg="add del mod ord">
          <ac:chgData name="Mijic, Ana" userId="b98434da-b21d-4030-8a0c-c7620cb8c194" providerId="ADAL" clId="{FDB81B92-2FE2-4C09-9CBE-4F99F804D634}" dt="2024-09-09T20:10:49.976" v="974" actId="478"/>
          <ac:spMkLst>
            <pc:docMk/>
            <pc:sldMk cId="4227436222" sldId="348"/>
            <ac:spMk id="56" creationId="{1984CF1C-DCF3-BA69-85E7-8ABC8C932A10}"/>
          </ac:spMkLst>
        </pc:spChg>
        <pc:spChg chg="add mod ord">
          <ac:chgData name="Mijic, Ana" userId="b98434da-b21d-4030-8a0c-c7620cb8c194" providerId="ADAL" clId="{FDB81B92-2FE2-4C09-9CBE-4F99F804D634}" dt="2024-09-09T20:11:03.199" v="1013" actId="20577"/>
          <ac:spMkLst>
            <pc:docMk/>
            <pc:sldMk cId="4227436222" sldId="348"/>
            <ac:spMk id="57" creationId="{02E77EE3-EA3B-4351-5E9E-2232DF205BC7}"/>
          </ac:spMkLst>
        </pc:spChg>
        <pc:cxnChg chg="mod">
          <ac:chgData name="Mijic, Ana" userId="b98434da-b21d-4030-8a0c-c7620cb8c194" providerId="ADAL" clId="{FDB81B92-2FE2-4C09-9CBE-4F99F804D634}" dt="2024-09-09T20:09:29.006" v="951" actId="403"/>
          <ac:cxnSpMkLst>
            <pc:docMk/>
            <pc:sldMk cId="4227436222" sldId="348"/>
            <ac:cxnSpMk id="23" creationId="{EE8973E1-807A-5339-37B6-6B10C66A26EC}"/>
          </ac:cxnSpMkLst>
        </pc:cxnChg>
        <pc:cxnChg chg="mod">
          <ac:chgData name="Mijic, Ana" userId="b98434da-b21d-4030-8a0c-c7620cb8c194" providerId="ADAL" clId="{FDB81B92-2FE2-4C09-9CBE-4F99F804D634}" dt="2024-09-09T20:09:29.006" v="951" actId="403"/>
          <ac:cxnSpMkLst>
            <pc:docMk/>
            <pc:sldMk cId="4227436222" sldId="348"/>
            <ac:cxnSpMk id="24" creationId="{B0F0E5EA-BB5F-A7D9-EFEC-6A1C53DDF594}"/>
          </ac:cxnSpMkLst>
        </pc:cxnChg>
        <pc:cxnChg chg="mod">
          <ac:chgData name="Mijic, Ana" userId="b98434da-b21d-4030-8a0c-c7620cb8c194" providerId="ADAL" clId="{FDB81B92-2FE2-4C09-9CBE-4F99F804D634}" dt="2024-09-09T20:09:12.261" v="948" actId="14100"/>
          <ac:cxnSpMkLst>
            <pc:docMk/>
            <pc:sldMk cId="4227436222" sldId="348"/>
            <ac:cxnSpMk id="25" creationId="{2ED31609-5D13-F5E6-AD26-0C16C53CD91C}"/>
          </ac:cxnSpMkLst>
        </pc:cxnChg>
        <pc:cxnChg chg="mod">
          <ac:chgData name="Mijic, Ana" userId="b98434da-b21d-4030-8a0c-c7620cb8c194" providerId="ADAL" clId="{FDB81B92-2FE2-4C09-9CBE-4F99F804D634}" dt="2024-09-09T20:09:52.414" v="955" actId="14100"/>
          <ac:cxnSpMkLst>
            <pc:docMk/>
            <pc:sldMk cId="4227436222" sldId="348"/>
            <ac:cxnSpMk id="26" creationId="{1B88A611-EFF2-27DD-B8EA-4A36E7D5FDB8}"/>
          </ac:cxnSpMkLst>
        </pc:cxnChg>
        <pc:cxnChg chg="add mod">
          <ac:chgData name="Mijic, Ana" userId="b98434da-b21d-4030-8a0c-c7620cb8c194" providerId="ADAL" clId="{FDB81B92-2FE2-4C09-9CBE-4F99F804D634}" dt="2024-09-09T20:11:29.473" v="1015" actId="1076"/>
          <ac:cxnSpMkLst>
            <pc:docMk/>
            <pc:sldMk cId="4227436222" sldId="348"/>
            <ac:cxnSpMk id="45" creationId="{7CC8E7E4-5DFD-DDCD-2A37-6BB2EF57F6E0}"/>
          </ac:cxnSpMkLst>
        </pc:cxnChg>
      </pc:sldChg>
      <pc:sldChg chg="addSp modSp del mod">
        <pc:chgData name="Mijic, Ana" userId="b98434da-b21d-4030-8a0c-c7620cb8c194" providerId="ADAL" clId="{FDB81B92-2FE2-4C09-9CBE-4F99F804D634}" dt="2024-09-09T19:22:59.853" v="201" actId="47"/>
        <pc:sldMkLst>
          <pc:docMk/>
          <pc:sldMk cId="2678086041" sldId="1224"/>
        </pc:sldMkLst>
        <pc:spChg chg="add mod">
          <ac:chgData name="Mijic, Ana" userId="b98434da-b21d-4030-8a0c-c7620cb8c194" providerId="ADAL" clId="{FDB81B92-2FE2-4C09-9CBE-4F99F804D634}" dt="2024-09-09T19:18:01.744" v="19"/>
          <ac:spMkLst>
            <pc:docMk/>
            <pc:sldMk cId="2678086041" sldId="1224"/>
            <ac:spMk id="3" creationId="{F33BDB5C-E8C7-8F8B-EA8C-3DA1BE173228}"/>
          </ac:spMkLst>
        </pc:spChg>
        <pc:spChg chg="mod">
          <ac:chgData name="Mijic, Ana" userId="b98434da-b21d-4030-8a0c-c7620cb8c194" providerId="ADAL" clId="{FDB81B92-2FE2-4C09-9CBE-4F99F804D634}" dt="2024-09-09T19:16:53.831" v="17" actId="1076"/>
          <ac:spMkLst>
            <pc:docMk/>
            <pc:sldMk cId="2678086041" sldId="1224"/>
            <ac:spMk id="6" creationId="{1748C632-8BDC-87A0-82A5-2649F2154FE1}"/>
          </ac:spMkLst>
        </pc:spChg>
        <pc:spChg chg="mod">
          <ac:chgData name="Mijic, Ana" userId="b98434da-b21d-4030-8a0c-c7620cb8c194" providerId="ADAL" clId="{FDB81B92-2FE2-4C09-9CBE-4F99F804D634}" dt="2024-09-09T19:16:53.831" v="17" actId="1076"/>
          <ac:spMkLst>
            <pc:docMk/>
            <pc:sldMk cId="2678086041" sldId="1224"/>
            <ac:spMk id="7" creationId="{9C1D033A-3E61-1A2A-03D0-A2AFC23DB28B}"/>
          </ac:spMkLst>
        </pc:spChg>
        <pc:spChg chg="mod">
          <ac:chgData name="Mijic, Ana" userId="b98434da-b21d-4030-8a0c-c7620cb8c194" providerId="ADAL" clId="{FDB81B92-2FE2-4C09-9CBE-4F99F804D634}" dt="2024-09-09T19:16:53.831" v="17" actId="1076"/>
          <ac:spMkLst>
            <pc:docMk/>
            <pc:sldMk cId="2678086041" sldId="1224"/>
            <ac:spMk id="8" creationId="{A545F64B-E2DF-F726-CEBE-F1223FF5AB46}"/>
          </ac:spMkLst>
        </pc:spChg>
        <pc:spChg chg="mod">
          <ac:chgData name="Mijic, Ana" userId="b98434da-b21d-4030-8a0c-c7620cb8c194" providerId="ADAL" clId="{FDB81B92-2FE2-4C09-9CBE-4F99F804D634}" dt="2024-09-09T19:16:53.831" v="17" actId="1076"/>
          <ac:spMkLst>
            <pc:docMk/>
            <pc:sldMk cId="2678086041" sldId="1224"/>
            <ac:spMk id="10" creationId="{11E14E4F-A5BA-67F5-F305-5A46E536DB7B}"/>
          </ac:spMkLst>
        </pc:spChg>
        <pc:graphicFrameChg chg="mod">
          <ac:chgData name="Mijic, Ana" userId="b98434da-b21d-4030-8a0c-c7620cb8c194" providerId="ADAL" clId="{FDB81B92-2FE2-4C09-9CBE-4F99F804D634}" dt="2024-09-09T19:16:53.831" v="17" actId="1076"/>
          <ac:graphicFrameMkLst>
            <pc:docMk/>
            <pc:sldMk cId="2678086041" sldId="1224"/>
            <ac:graphicFrameMk id="5" creationId="{02DE286A-E244-42C0-30C5-DC83C8530879}"/>
          </ac:graphicFrameMkLst>
        </pc:graphicFrameChg>
        <pc:picChg chg="add">
          <ac:chgData name="Mijic, Ana" userId="b98434da-b21d-4030-8a0c-c7620cb8c194" providerId="ADAL" clId="{FDB81B92-2FE2-4C09-9CBE-4F99F804D634}" dt="2024-09-09T19:18:11.040" v="20"/>
          <ac:picMkLst>
            <pc:docMk/>
            <pc:sldMk cId="2678086041" sldId="1224"/>
            <ac:picMk id="4" creationId="{D4ECE782-59EB-632E-D3C3-B33A25F49348}"/>
          </ac:picMkLst>
        </pc:picChg>
        <pc:picChg chg="mod">
          <ac:chgData name="Mijic, Ana" userId="b98434da-b21d-4030-8a0c-c7620cb8c194" providerId="ADAL" clId="{FDB81B92-2FE2-4C09-9CBE-4F99F804D634}" dt="2024-09-09T19:16:53.831" v="17" actId="1076"/>
          <ac:picMkLst>
            <pc:docMk/>
            <pc:sldMk cId="2678086041" sldId="1224"/>
            <ac:picMk id="27" creationId="{F96582B6-EC48-BBB5-79CB-08C834D1E542}"/>
          </ac:picMkLst>
        </pc:picChg>
        <pc:picChg chg="mod">
          <ac:chgData name="Mijic, Ana" userId="b98434da-b21d-4030-8a0c-c7620cb8c194" providerId="ADAL" clId="{FDB81B92-2FE2-4C09-9CBE-4F99F804D634}" dt="2024-09-09T19:16:53.831" v="17" actId="1076"/>
          <ac:picMkLst>
            <pc:docMk/>
            <pc:sldMk cId="2678086041" sldId="1224"/>
            <ac:picMk id="30" creationId="{4ADAE9D9-78AA-0D5E-4FD1-DD3DDAAA4DE5}"/>
          </ac:picMkLst>
        </pc:picChg>
        <pc:picChg chg="mod">
          <ac:chgData name="Mijic, Ana" userId="b98434da-b21d-4030-8a0c-c7620cb8c194" providerId="ADAL" clId="{FDB81B92-2FE2-4C09-9CBE-4F99F804D634}" dt="2024-09-09T19:16:53.831" v="17" actId="1076"/>
          <ac:picMkLst>
            <pc:docMk/>
            <pc:sldMk cId="2678086041" sldId="1224"/>
            <ac:picMk id="33" creationId="{3AA29508-6424-AA40-1CF6-0567D9CF39CF}"/>
          </ac:picMkLst>
        </pc:picChg>
        <pc:cxnChg chg="mod">
          <ac:chgData name="Mijic, Ana" userId="b98434da-b21d-4030-8a0c-c7620cb8c194" providerId="ADAL" clId="{FDB81B92-2FE2-4C09-9CBE-4F99F804D634}" dt="2024-09-09T19:16:53.831" v="17" actId="1076"/>
          <ac:cxnSpMkLst>
            <pc:docMk/>
            <pc:sldMk cId="2678086041" sldId="1224"/>
            <ac:cxnSpMk id="11" creationId="{997A4A36-420F-F3C6-EBE9-269B1BC0B286}"/>
          </ac:cxnSpMkLst>
        </pc:cxnChg>
        <pc:cxnChg chg="mod">
          <ac:chgData name="Mijic, Ana" userId="b98434da-b21d-4030-8a0c-c7620cb8c194" providerId="ADAL" clId="{FDB81B92-2FE2-4C09-9CBE-4F99F804D634}" dt="2024-09-09T19:16:53.831" v="17" actId="1076"/>
          <ac:cxnSpMkLst>
            <pc:docMk/>
            <pc:sldMk cId="2678086041" sldId="1224"/>
            <ac:cxnSpMk id="16" creationId="{14AEB664-C5FE-7A5E-95DA-FC1196C2434C}"/>
          </ac:cxnSpMkLst>
        </pc:cxnChg>
        <pc:cxnChg chg="mod">
          <ac:chgData name="Mijic, Ana" userId="b98434da-b21d-4030-8a0c-c7620cb8c194" providerId="ADAL" clId="{FDB81B92-2FE2-4C09-9CBE-4F99F804D634}" dt="2024-09-09T19:16:53.831" v="17" actId="1076"/>
          <ac:cxnSpMkLst>
            <pc:docMk/>
            <pc:sldMk cId="2678086041" sldId="1224"/>
            <ac:cxnSpMk id="20" creationId="{F1616006-0B9B-BF11-BE30-B9A248FC75C8}"/>
          </ac:cxnSpMkLst>
        </pc:cxnChg>
      </pc:sldChg>
      <pc:sldChg chg="addSp delSp modSp new mod modAnim">
        <pc:chgData name="Mijic, Ana" userId="b98434da-b21d-4030-8a0c-c7620cb8c194" providerId="ADAL" clId="{FDB81B92-2FE2-4C09-9CBE-4F99F804D634}" dt="2024-09-09T20:01:23.933" v="769" actId="478"/>
        <pc:sldMkLst>
          <pc:docMk/>
          <pc:sldMk cId="1125087986" sldId="1225"/>
        </pc:sldMkLst>
        <pc:spChg chg="mod">
          <ac:chgData name="Mijic, Ana" userId="b98434da-b21d-4030-8a0c-c7620cb8c194" providerId="ADAL" clId="{FDB81B92-2FE2-4C09-9CBE-4F99F804D634}" dt="2024-09-09T19:23:07.316" v="202"/>
          <ac:spMkLst>
            <pc:docMk/>
            <pc:sldMk cId="1125087986" sldId="1225"/>
            <ac:spMk id="2" creationId="{2D29775D-69CB-5D07-305B-54E851DDD188}"/>
          </ac:spMkLst>
        </pc:spChg>
        <pc:spChg chg="del">
          <ac:chgData name="Mijic, Ana" userId="b98434da-b21d-4030-8a0c-c7620cb8c194" providerId="ADAL" clId="{FDB81B92-2FE2-4C09-9CBE-4F99F804D634}" dt="2024-09-09T19:18:43.817" v="22" actId="478"/>
          <ac:spMkLst>
            <pc:docMk/>
            <pc:sldMk cId="1125087986" sldId="1225"/>
            <ac:spMk id="3" creationId="{C7E1EAA5-A3FF-704B-B7E2-D1C38A0DBC64}"/>
          </ac:spMkLst>
        </pc:spChg>
        <pc:spChg chg="add mod">
          <ac:chgData name="Mijic, Ana" userId="b98434da-b21d-4030-8a0c-c7620cb8c194" providerId="ADAL" clId="{FDB81B92-2FE2-4C09-9CBE-4F99F804D634}" dt="2024-09-09T20:00:30.827" v="747" actId="21"/>
          <ac:spMkLst>
            <pc:docMk/>
            <pc:sldMk cId="1125087986" sldId="1225"/>
            <ac:spMk id="8" creationId="{B150440C-D148-4C0D-A01B-7F824EB31B45}"/>
          </ac:spMkLst>
        </pc:spChg>
        <pc:spChg chg="add del mod">
          <ac:chgData name="Mijic, Ana" userId="b98434da-b21d-4030-8a0c-c7620cb8c194" providerId="ADAL" clId="{FDB81B92-2FE2-4C09-9CBE-4F99F804D634}" dt="2024-09-09T20:01:23.933" v="769" actId="478"/>
          <ac:spMkLst>
            <pc:docMk/>
            <pc:sldMk cId="1125087986" sldId="1225"/>
            <ac:spMk id="10" creationId="{8AA96952-970B-3B15-97DE-4A7D63F6F7E9}"/>
          </ac:spMkLst>
        </pc:spChg>
        <pc:spChg chg="add del mod">
          <ac:chgData name="Mijic, Ana" userId="b98434da-b21d-4030-8a0c-c7620cb8c194" providerId="ADAL" clId="{FDB81B92-2FE2-4C09-9CBE-4F99F804D634}" dt="2024-09-09T20:01:21.441" v="768" actId="478"/>
          <ac:spMkLst>
            <pc:docMk/>
            <pc:sldMk cId="1125087986" sldId="1225"/>
            <ac:spMk id="11" creationId="{4B84BDCB-DC12-D4EC-E49C-A493653FEBAF}"/>
          </ac:spMkLst>
        </pc:spChg>
        <pc:picChg chg="add del mod">
          <ac:chgData name="Mijic, Ana" userId="b98434da-b21d-4030-8a0c-c7620cb8c194" providerId="ADAL" clId="{FDB81B92-2FE2-4C09-9CBE-4F99F804D634}" dt="2024-09-09T19:22:29.110" v="196" actId="21"/>
          <ac:picMkLst>
            <pc:docMk/>
            <pc:sldMk cId="1125087986" sldId="1225"/>
            <ac:picMk id="6" creationId="{6DADC9A8-7E86-94D6-AD90-50FE88387FD5}"/>
          </ac:picMkLst>
        </pc:picChg>
        <pc:picChg chg="add mod">
          <ac:chgData name="Mijic, Ana" userId="b98434da-b21d-4030-8a0c-c7620cb8c194" providerId="ADAL" clId="{FDB81B92-2FE2-4C09-9CBE-4F99F804D634}" dt="2024-09-09T19:51:28.501" v="571" actId="1076"/>
          <ac:picMkLst>
            <pc:docMk/>
            <pc:sldMk cId="1125087986" sldId="1225"/>
            <ac:picMk id="7" creationId="{C29D1571-79D4-49F4-C2B7-9479AF8FA5DB}"/>
          </ac:picMkLst>
        </pc:picChg>
        <pc:picChg chg="add mod">
          <ac:chgData name="Mijic, Ana" userId="b98434da-b21d-4030-8a0c-c7620cb8c194" providerId="ADAL" clId="{FDB81B92-2FE2-4C09-9CBE-4F99F804D634}" dt="2024-09-09T19:51:23.981" v="570" actId="1076"/>
          <ac:picMkLst>
            <pc:docMk/>
            <pc:sldMk cId="1125087986" sldId="1225"/>
            <ac:picMk id="9" creationId="{6DADC9A8-7E86-94D6-AD90-50FE88387FD5}"/>
          </ac:picMkLst>
        </pc:picChg>
      </pc:sldChg>
      <pc:sldChg chg="addSp delSp modSp new mod modAnim">
        <pc:chgData name="Mijic, Ana" userId="b98434da-b21d-4030-8a0c-c7620cb8c194" providerId="ADAL" clId="{FDB81B92-2FE2-4C09-9CBE-4F99F804D634}" dt="2024-09-09T20:01:14.552" v="767" actId="20577"/>
        <pc:sldMkLst>
          <pc:docMk/>
          <pc:sldMk cId="2106908158" sldId="1226"/>
        </pc:sldMkLst>
        <pc:spChg chg="mod">
          <ac:chgData name="Mijic, Ana" userId="b98434da-b21d-4030-8a0c-c7620cb8c194" providerId="ADAL" clId="{FDB81B92-2FE2-4C09-9CBE-4F99F804D634}" dt="2024-09-09T19:27:22.419" v="326" actId="20577"/>
          <ac:spMkLst>
            <pc:docMk/>
            <pc:sldMk cId="2106908158" sldId="1226"/>
            <ac:spMk id="2" creationId="{48DF5501-1D6C-49A9-43A4-7803D568AB87}"/>
          </ac:spMkLst>
        </pc:spChg>
        <pc:spChg chg="del">
          <ac:chgData name="Mijic, Ana" userId="b98434da-b21d-4030-8a0c-c7620cb8c194" providerId="ADAL" clId="{FDB81B92-2FE2-4C09-9CBE-4F99F804D634}" dt="2024-09-09T19:27:44.378" v="328" actId="478"/>
          <ac:spMkLst>
            <pc:docMk/>
            <pc:sldMk cId="2106908158" sldId="1226"/>
            <ac:spMk id="3" creationId="{2C2CC1E0-8CC2-6E5F-1760-C1D71BBDE504}"/>
          </ac:spMkLst>
        </pc:spChg>
        <pc:spChg chg="del">
          <ac:chgData name="Mijic, Ana" userId="b98434da-b21d-4030-8a0c-c7620cb8c194" providerId="ADAL" clId="{FDB81B92-2FE2-4C09-9CBE-4F99F804D634}" dt="2024-09-09T19:27:46.900" v="329" actId="478"/>
          <ac:spMkLst>
            <pc:docMk/>
            <pc:sldMk cId="2106908158" sldId="1226"/>
            <ac:spMk id="5" creationId="{2048AC00-BBBA-6472-3568-D9E7D46331D1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7" creationId="{7D64F345-083E-6BDF-C00F-C873BE8CD9D9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8" creationId="{EAB6C2DA-B80A-DEE4-1776-4F53413AD586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9" creationId="{0719AF79-ACDD-F216-041F-7A1309D5B4A3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10" creationId="{D5A1E932-ED10-D84B-8C42-BC5F0CA42DCC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11" creationId="{BCC5C088-E9FE-88DB-330E-A045622208C5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12" creationId="{8D9EF9D2-3A57-537F-05A0-262471444D77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13" creationId="{247A2AFB-11CA-F7EF-8B4F-FBDF732A0D16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15" creationId="{B544F641-8C83-E25E-F06A-E99C22DCB6FE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16" creationId="{8A5C64A1-6FF3-DAF7-6A9D-6CAF6039C079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17" creationId="{B572E3E9-A62C-B634-6244-2EA55AC57FD8}"/>
          </ac:spMkLst>
        </pc:spChg>
        <pc:spChg chg="add mod">
          <ac:chgData name="Mijic, Ana" userId="b98434da-b21d-4030-8a0c-c7620cb8c194" providerId="ADAL" clId="{FDB81B92-2FE2-4C09-9CBE-4F99F804D634}" dt="2024-09-09T20:01:14.552" v="767" actId="20577"/>
          <ac:spMkLst>
            <pc:docMk/>
            <pc:sldMk cId="2106908158" sldId="1226"/>
            <ac:spMk id="18" creationId="{83C67589-5B5C-C3D7-09EC-F012C5CF74D3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19" creationId="{96DF630B-744E-9651-5256-8C47E0448B80}"/>
          </ac:spMkLst>
        </pc:spChg>
        <pc:spChg chg="add mod">
          <ac:chgData name="Mijic, Ana" userId="b98434da-b21d-4030-8a0c-c7620cb8c194" providerId="ADAL" clId="{FDB81B92-2FE2-4C09-9CBE-4F99F804D634}" dt="2024-09-09T19:31:20.359" v="442" actId="1076"/>
          <ac:spMkLst>
            <pc:docMk/>
            <pc:sldMk cId="2106908158" sldId="1226"/>
            <ac:spMk id="20" creationId="{A6F92926-76F5-4290-3F07-5845E61EE009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21" creationId="{27D354F9-3AD1-09AB-977E-F518CC3A87B1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22" creationId="{F53EF13B-5519-F86F-6DD1-BA20E18C8003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25" creationId="{E21ACAF2-166C-02A8-5BB2-491B865984E8}"/>
          </ac:spMkLst>
        </pc:spChg>
        <pc:spChg chg="add mod">
          <ac:chgData name="Mijic, Ana" userId="b98434da-b21d-4030-8a0c-c7620cb8c194" providerId="ADAL" clId="{FDB81B92-2FE2-4C09-9CBE-4F99F804D634}" dt="2024-09-09T19:31:13.132" v="441" actId="1076"/>
          <ac:spMkLst>
            <pc:docMk/>
            <pc:sldMk cId="2106908158" sldId="1226"/>
            <ac:spMk id="26" creationId="{AEEBD04A-021E-D139-53D8-E7A4367C9DC3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27" creationId="{0249806D-69CE-FC6B-43A5-E6CDC55BB74B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28" creationId="{9BE8CBB5-CE36-5BDF-4483-D99F7F30D49E}"/>
          </ac:spMkLst>
        </pc:spChg>
        <pc:spChg chg="add mod">
          <ac:chgData name="Mijic, Ana" userId="b98434da-b21d-4030-8a0c-c7620cb8c194" providerId="ADAL" clId="{FDB81B92-2FE2-4C09-9CBE-4F99F804D634}" dt="2024-09-09T19:30:56.881" v="440" actId="1035"/>
          <ac:spMkLst>
            <pc:docMk/>
            <pc:sldMk cId="2106908158" sldId="1226"/>
            <ac:spMk id="29" creationId="{F2046352-D6E8-484B-815A-1E6EDC8C3435}"/>
          </ac:spMkLst>
        </pc:spChg>
        <pc:cxnChg chg="add mod">
          <ac:chgData name="Mijic, Ana" userId="b98434da-b21d-4030-8a0c-c7620cb8c194" providerId="ADAL" clId="{FDB81B92-2FE2-4C09-9CBE-4F99F804D634}" dt="2024-09-09T19:30:56.881" v="440" actId="1035"/>
          <ac:cxnSpMkLst>
            <pc:docMk/>
            <pc:sldMk cId="2106908158" sldId="1226"/>
            <ac:cxnSpMk id="6" creationId="{5267AFA2-CBE8-D374-9FEF-C5ABC2AF91DC}"/>
          </ac:cxnSpMkLst>
        </pc:cxnChg>
        <pc:cxnChg chg="add mod">
          <ac:chgData name="Mijic, Ana" userId="b98434da-b21d-4030-8a0c-c7620cb8c194" providerId="ADAL" clId="{FDB81B92-2FE2-4C09-9CBE-4F99F804D634}" dt="2024-09-09T19:30:56.881" v="440" actId="1035"/>
          <ac:cxnSpMkLst>
            <pc:docMk/>
            <pc:sldMk cId="2106908158" sldId="1226"/>
            <ac:cxnSpMk id="14" creationId="{0EA48C4B-7C89-B6FA-B940-E6A711A0B19F}"/>
          </ac:cxnSpMkLst>
        </pc:cxnChg>
        <pc:cxnChg chg="add del mod">
          <ac:chgData name="Mijic, Ana" userId="b98434da-b21d-4030-8a0c-c7620cb8c194" providerId="ADAL" clId="{FDB81B92-2FE2-4C09-9CBE-4F99F804D634}" dt="2024-09-09T19:29:40.937" v="391" actId="478"/>
          <ac:cxnSpMkLst>
            <pc:docMk/>
            <pc:sldMk cId="2106908158" sldId="1226"/>
            <ac:cxnSpMk id="23" creationId="{EDFC971C-1590-9EF6-7E12-FC3AEC927C49}"/>
          </ac:cxnSpMkLst>
        </pc:cxnChg>
        <pc:cxnChg chg="add del mod">
          <ac:chgData name="Mijic, Ana" userId="b98434da-b21d-4030-8a0c-c7620cb8c194" providerId="ADAL" clId="{FDB81B92-2FE2-4C09-9CBE-4F99F804D634}" dt="2024-09-09T19:30:19.536" v="400" actId="478"/>
          <ac:cxnSpMkLst>
            <pc:docMk/>
            <pc:sldMk cId="2106908158" sldId="1226"/>
            <ac:cxnSpMk id="24" creationId="{11545604-DE88-9720-B1FC-C6B017D2E8F9}"/>
          </ac:cxnSpMkLst>
        </pc:cxnChg>
      </pc:sldChg>
      <pc:sldChg chg="addSp delSp modSp add del mod">
        <pc:chgData name="Mijic, Ana" userId="b98434da-b21d-4030-8a0c-c7620cb8c194" providerId="ADAL" clId="{FDB81B92-2FE2-4C09-9CBE-4F99F804D634}" dt="2024-09-09T19:45:59.214" v="521" actId="47"/>
        <pc:sldMkLst>
          <pc:docMk/>
          <pc:sldMk cId="1076624020" sldId="1227"/>
        </pc:sldMkLst>
        <pc:spChg chg="del">
          <ac:chgData name="Mijic, Ana" userId="b98434da-b21d-4030-8a0c-c7620cb8c194" providerId="ADAL" clId="{FDB81B92-2FE2-4C09-9CBE-4F99F804D634}" dt="2024-09-09T19:45:02.435" v="492" actId="478"/>
          <ac:spMkLst>
            <pc:docMk/>
            <pc:sldMk cId="1076624020" sldId="1227"/>
            <ac:spMk id="4" creationId="{A5859381-91B6-3984-F1E4-64FCBE9FC9C8}"/>
          </ac:spMkLst>
        </pc:spChg>
        <pc:spChg chg="add mod">
          <ac:chgData name="Mijic, Ana" userId="b98434da-b21d-4030-8a0c-c7620cb8c194" providerId="ADAL" clId="{FDB81B92-2FE2-4C09-9CBE-4F99F804D634}" dt="2024-09-09T19:45:02.435" v="492" actId="478"/>
          <ac:spMkLst>
            <pc:docMk/>
            <pc:sldMk cId="1076624020" sldId="1227"/>
            <ac:spMk id="6" creationId="{CEB6606B-0403-AFB4-95DD-B4D8A0CD532E}"/>
          </ac:spMkLst>
        </pc:spChg>
        <pc:spChg chg="del">
          <ac:chgData name="Mijic, Ana" userId="b98434da-b21d-4030-8a0c-c7620cb8c194" providerId="ADAL" clId="{FDB81B92-2FE2-4C09-9CBE-4F99F804D634}" dt="2024-09-09T19:45:06.689" v="493" actId="478"/>
          <ac:spMkLst>
            <pc:docMk/>
            <pc:sldMk cId="1076624020" sldId="1227"/>
            <ac:spMk id="13" creationId="{C2C52EF4-5815-CBAC-DED2-A4B0537F23DB}"/>
          </ac:spMkLst>
        </pc:spChg>
        <pc:picChg chg="del">
          <ac:chgData name="Mijic, Ana" userId="b98434da-b21d-4030-8a0c-c7620cb8c194" providerId="ADAL" clId="{FDB81B92-2FE2-4C09-9CBE-4F99F804D634}" dt="2024-09-09T19:45:06.689" v="493" actId="478"/>
          <ac:picMkLst>
            <pc:docMk/>
            <pc:sldMk cId="1076624020" sldId="1227"/>
            <ac:picMk id="11" creationId="{47CAE5BC-C9E1-7641-6F92-AA2599BAA979}"/>
          </ac:picMkLst>
        </pc:picChg>
      </pc:sldChg>
      <pc:sldChg chg="addSp modSp new mod modAnim">
        <pc:chgData name="Mijic, Ana" userId="b98434da-b21d-4030-8a0c-c7620cb8c194" providerId="ADAL" clId="{FDB81B92-2FE2-4C09-9CBE-4F99F804D634}" dt="2024-09-09T20:02:14.085" v="777" actId="1076"/>
        <pc:sldMkLst>
          <pc:docMk/>
          <pc:sldMk cId="3405504329" sldId="1227"/>
        </pc:sldMkLst>
        <pc:spChg chg="mod">
          <ac:chgData name="Mijic, Ana" userId="b98434da-b21d-4030-8a0c-c7620cb8c194" providerId="ADAL" clId="{FDB81B92-2FE2-4C09-9CBE-4F99F804D634}" dt="2024-09-09T19:58:05.264" v="631" actId="20577"/>
          <ac:spMkLst>
            <pc:docMk/>
            <pc:sldMk cId="3405504329" sldId="1227"/>
            <ac:spMk id="3" creationId="{6E6137BA-359B-4C8A-0E1A-FAB56D10D6BD}"/>
          </ac:spMkLst>
        </pc:spChg>
        <pc:spChg chg="mod">
          <ac:chgData name="Mijic, Ana" userId="b98434da-b21d-4030-8a0c-c7620cb8c194" providerId="ADAL" clId="{FDB81B92-2FE2-4C09-9CBE-4F99F804D634}" dt="2024-09-09T19:58:56.214" v="695" actId="20577"/>
          <ac:spMkLst>
            <pc:docMk/>
            <pc:sldMk cId="3405504329" sldId="1227"/>
            <ac:spMk id="4" creationId="{BF9D9545-584C-28F1-0934-BA0719550C15}"/>
          </ac:spMkLst>
        </pc:spChg>
        <pc:spChg chg="add mod">
          <ac:chgData name="Mijic, Ana" userId="b98434da-b21d-4030-8a0c-c7620cb8c194" providerId="ADAL" clId="{FDB81B92-2FE2-4C09-9CBE-4F99F804D634}" dt="2024-09-09T20:02:14.085" v="777" actId="1076"/>
          <ac:spMkLst>
            <pc:docMk/>
            <pc:sldMk cId="3405504329" sldId="1227"/>
            <ac:spMk id="5" creationId="{66A3163D-A260-9449-BBDA-CB4EC1C160D5}"/>
          </ac:spMkLst>
        </pc:spChg>
      </pc:sldChg>
      <pc:sldChg chg="addSp modSp new mod">
        <pc:chgData name="Mijic, Ana" userId="b98434da-b21d-4030-8a0c-c7620cb8c194" providerId="ADAL" clId="{FDB81B92-2FE2-4C09-9CBE-4F99F804D634}" dt="2024-09-09T20:02:06.362" v="776" actId="1076"/>
        <pc:sldMkLst>
          <pc:docMk/>
          <pc:sldMk cId="2948465564" sldId="1228"/>
        </pc:sldMkLst>
        <pc:spChg chg="mod">
          <ac:chgData name="Mijic, Ana" userId="b98434da-b21d-4030-8a0c-c7620cb8c194" providerId="ADAL" clId="{FDB81B92-2FE2-4C09-9CBE-4F99F804D634}" dt="2024-09-09T19:58:26.401" v="659" actId="20577"/>
          <ac:spMkLst>
            <pc:docMk/>
            <pc:sldMk cId="2948465564" sldId="1228"/>
            <ac:spMk id="3" creationId="{460162ED-632C-4F96-293D-2BD19D145012}"/>
          </ac:spMkLst>
        </pc:spChg>
        <pc:spChg chg="mod">
          <ac:chgData name="Mijic, Ana" userId="b98434da-b21d-4030-8a0c-c7620cb8c194" providerId="ADAL" clId="{FDB81B92-2FE2-4C09-9CBE-4F99F804D634}" dt="2024-09-09T19:58:47.962" v="675" actId="20577"/>
          <ac:spMkLst>
            <pc:docMk/>
            <pc:sldMk cId="2948465564" sldId="1228"/>
            <ac:spMk id="4" creationId="{C58347A9-FAAB-C8A2-8E66-74C707DE6E9F}"/>
          </ac:spMkLst>
        </pc:spChg>
        <pc:spChg chg="add mod">
          <ac:chgData name="Mijic, Ana" userId="b98434da-b21d-4030-8a0c-c7620cb8c194" providerId="ADAL" clId="{FDB81B92-2FE2-4C09-9CBE-4F99F804D634}" dt="2024-09-09T20:02:06.362" v="776" actId="1076"/>
          <ac:spMkLst>
            <pc:docMk/>
            <pc:sldMk cId="2948465564" sldId="1228"/>
            <ac:spMk id="5" creationId="{76E82573-480D-0C92-D71E-F6CFE913A309}"/>
          </ac:spMkLst>
        </pc:spChg>
      </pc:sldChg>
      <pc:sldChg chg="addSp delSp modSp add mod modAnim">
        <pc:chgData name="Mijic, Ana" userId="b98434da-b21d-4030-8a0c-c7620cb8c194" providerId="ADAL" clId="{FDB81B92-2FE2-4C09-9CBE-4F99F804D634}" dt="2024-09-09T20:28:06.036" v="1383" actId="20577"/>
        <pc:sldMkLst>
          <pc:docMk/>
          <pc:sldMk cId="1075785571" sldId="1229"/>
        </pc:sldMkLst>
        <pc:spChg chg="mod">
          <ac:chgData name="Mijic, Ana" userId="b98434da-b21d-4030-8a0c-c7620cb8c194" providerId="ADAL" clId="{FDB81B92-2FE2-4C09-9CBE-4F99F804D634}" dt="2024-09-09T20:28:06.036" v="1383" actId="20577"/>
          <ac:spMkLst>
            <pc:docMk/>
            <pc:sldMk cId="1075785571" sldId="1229"/>
            <ac:spMk id="2" creationId="{BAD09775-7FE8-6318-26DF-EB93BB52E330}"/>
          </ac:spMkLst>
        </pc:spChg>
        <pc:spChg chg="add mod">
          <ac:chgData name="Mijic, Ana" userId="b98434da-b21d-4030-8a0c-c7620cb8c194" providerId="ADAL" clId="{FDB81B92-2FE2-4C09-9CBE-4F99F804D634}" dt="2024-09-09T20:22:15.234" v="1209" actId="1076"/>
          <ac:spMkLst>
            <pc:docMk/>
            <pc:sldMk cId="1075785571" sldId="1229"/>
            <ac:spMk id="4" creationId="{36A1AF45-4BA1-0C77-807D-2C8DD95783A8}"/>
          </ac:spMkLst>
        </pc:spChg>
        <pc:spChg chg="add mod">
          <ac:chgData name="Mijic, Ana" userId="b98434da-b21d-4030-8a0c-c7620cb8c194" providerId="ADAL" clId="{FDB81B92-2FE2-4C09-9CBE-4F99F804D634}" dt="2024-09-09T20:22:15.234" v="1209" actId="1076"/>
          <ac:spMkLst>
            <pc:docMk/>
            <pc:sldMk cId="1075785571" sldId="1229"/>
            <ac:spMk id="5" creationId="{D64528CA-335C-457B-6581-D5F96B60734F}"/>
          </ac:spMkLst>
        </pc:spChg>
        <pc:spChg chg="add mod">
          <ac:chgData name="Mijic, Ana" userId="b98434da-b21d-4030-8a0c-c7620cb8c194" providerId="ADAL" clId="{FDB81B92-2FE2-4C09-9CBE-4F99F804D634}" dt="2024-09-09T20:22:15.234" v="1209" actId="1076"/>
          <ac:spMkLst>
            <pc:docMk/>
            <pc:sldMk cId="1075785571" sldId="1229"/>
            <ac:spMk id="9" creationId="{E5AE279B-B32F-436D-921A-75C799190AEB}"/>
          </ac:spMkLst>
        </pc:spChg>
        <pc:spChg chg="add mod">
          <ac:chgData name="Mijic, Ana" userId="b98434da-b21d-4030-8a0c-c7620cb8c194" providerId="ADAL" clId="{FDB81B92-2FE2-4C09-9CBE-4F99F804D634}" dt="2024-09-09T20:22:15.234" v="1209" actId="1076"/>
          <ac:spMkLst>
            <pc:docMk/>
            <pc:sldMk cId="1075785571" sldId="1229"/>
            <ac:spMk id="10" creationId="{EF818670-9BBC-4107-9562-F38C949E10FE}"/>
          </ac:spMkLst>
        </pc:spChg>
        <pc:spChg chg="del">
          <ac:chgData name="Mijic, Ana" userId="b98434da-b21d-4030-8a0c-c7620cb8c194" providerId="ADAL" clId="{FDB81B92-2FE2-4C09-9CBE-4F99F804D634}" dt="2024-09-09T20:22:30.222" v="1211" actId="478"/>
          <ac:spMkLst>
            <pc:docMk/>
            <pc:sldMk cId="1075785571" sldId="1229"/>
            <ac:spMk id="11" creationId="{CFEF8781-0C14-E66D-B329-4032B41D9673}"/>
          </ac:spMkLst>
        </pc:spChg>
        <pc:spChg chg="add mod">
          <ac:chgData name="Mijic, Ana" userId="b98434da-b21d-4030-8a0c-c7620cb8c194" providerId="ADAL" clId="{FDB81B92-2FE2-4C09-9CBE-4F99F804D634}" dt="2024-09-09T20:22:46.205" v="1213" actId="1076"/>
          <ac:spMkLst>
            <pc:docMk/>
            <pc:sldMk cId="1075785571" sldId="1229"/>
            <ac:spMk id="13" creationId="{B322F842-8632-8083-8A76-8449B5196F8C}"/>
          </ac:spMkLst>
        </pc:spChg>
        <pc:spChg chg="add mod">
          <ac:chgData name="Mijic, Ana" userId="b98434da-b21d-4030-8a0c-c7620cb8c194" providerId="ADAL" clId="{FDB81B92-2FE2-4C09-9CBE-4F99F804D634}" dt="2024-09-09T20:22:46.205" v="1213" actId="1076"/>
          <ac:spMkLst>
            <pc:docMk/>
            <pc:sldMk cId="1075785571" sldId="1229"/>
            <ac:spMk id="14" creationId="{2FD7264B-53A7-FA03-59B1-323398CF4B69}"/>
          </ac:spMkLst>
        </pc:spChg>
        <pc:picChg chg="add mod">
          <ac:chgData name="Mijic, Ana" userId="b98434da-b21d-4030-8a0c-c7620cb8c194" providerId="ADAL" clId="{FDB81B92-2FE2-4C09-9CBE-4F99F804D634}" dt="2024-09-09T20:22:15.234" v="1209" actId="1076"/>
          <ac:picMkLst>
            <pc:docMk/>
            <pc:sldMk cId="1075785571" sldId="1229"/>
            <ac:picMk id="3" creationId="{27F03C4D-18F8-3236-1073-7DCECCC5E0DC}"/>
          </ac:picMkLst>
        </pc:picChg>
        <pc:picChg chg="add mod">
          <ac:chgData name="Mijic, Ana" userId="b98434da-b21d-4030-8a0c-c7620cb8c194" providerId="ADAL" clId="{FDB81B92-2FE2-4C09-9CBE-4F99F804D634}" dt="2024-09-09T20:22:46.205" v="1213" actId="1076"/>
          <ac:picMkLst>
            <pc:docMk/>
            <pc:sldMk cId="1075785571" sldId="1229"/>
            <ac:picMk id="12" creationId="{99909655-B934-111C-6721-AC7B4A45E563}"/>
          </ac:picMkLst>
        </pc:picChg>
      </pc:sldChg>
      <pc:sldChg chg="addSp delSp modSp add mod modAnim">
        <pc:chgData name="Mijic, Ana" userId="b98434da-b21d-4030-8a0c-c7620cb8c194" providerId="ADAL" clId="{FDB81B92-2FE2-4C09-9CBE-4F99F804D634}" dt="2024-09-09T20:27:33.827" v="1336" actId="20577"/>
        <pc:sldMkLst>
          <pc:docMk/>
          <pc:sldMk cId="111456567" sldId="1230"/>
        </pc:sldMkLst>
        <pc:spChg chg="mod">
          <ac:chgData name="Mijic, Ana" userId="b98434da-b21d-4030-8a0c-c7620cb8c194" providerId="ADAL" clId="{FDB81B92-2FE2-4C09-9CBE-4F99F804D634}" dt="2024-09-09T20:27:33.827" v="1336" actId="20577"/>
          <ac:spMkLst>
            <pc:docMk/>
            <pc:sldMk cId="111456567" sldId="1230"/>
            <ac:spMk id="3" creationId="{460162ED-632C-4F96-293D-2BD19D145012}"/>
          </ac:spMkLst>
        </pc:spChg>
        <pc:spChg chg="del">
          <ac:chgData name="Mijic, Ana" userId="b98434da-b21d-4030-8a0c-c7620cb8c194" providerId="ADAL" clId="{FDB81B92-2FE2-4C09-9CBE-4F99F804D634}" dt="2024-09-09T20:27:07.323" v="1323" actId="478"/>
          <ac:spMkLst>
            <pc:docMk/>
            <pc:sldMk cId="111456567" sldId="1230"/>
            <ac:spMk id="5" creationId="{76E82573-480D-0C92-D71E-F6CFE913A309}"/>
          </ac:spMkLst>
        </pc:spChg>
        <pc:spChg chg="add mod">
          <ac:chgData name="Mijic, Ana" userId="b98434da-b21d-4030-8a0c-c7620cb8c194" providerId="ADAL" clId="{FDB81B92-2FE2-4C09-9CBE-4F99F804D634}" dt="2024-09-09T20:27:10.678" v="1324" actId="1076"/>
          <ac:spMkLst>
            <pc:docMk/>
            <pc:sldMk cId="111456567" sldId="1230"/>
            <ac:spMk id="6" creationId="{6D9122F8-7A94-35AD-5A40-91EC3CDA4464}"/>
          </ac:spMkLst>
        </pc:spChg>
      </pc:sldChg>
      <pc:sldMasterChg chg="delSldLayout">
        <pc:chgData name="Mijic, Ana" userId="b98434da-b21d-4030-8a0c-c7620cb8c194" providerId="ADAL" clId="{FDB81B92-2FE2-4C09-9CBE-4F99F804D634}" dt="2024-09-09T19:22:59.853" v="201" actId="47"/>
        <pc:sldMasterMkLst>
          <pc:docMk/>
          <pc:sldMasterMk cId="2297639015" sldId="2147483660"/>
        </pc:sldMasterMkLst>
        <pc:sldLayoutChg chg="del">
          <pc:chgData name="Mijic, Ana" userId="b98434da-b21d-4030-8a0c-c7620cb8c194" providerId="ADAL" clId="{FDB81B92-2FE2-4C09-9CBE-4F99F804D634}" dt="2024-09-09T19:22:59.853" v="201" actId="47"/>
          <pc:sldLayoutMkLst>
            <pc:docMk/>
            <pc:sldMasterMk cId="2297639015" sldId="2147483660"/>
            <pc:sldLayoutMk cId="3968570145" sldId="2147483788"/>
          </pc:sldLayoutMkLst>
        </pc:sldLayoutChg>
      </pc:sldMasterChg>
      <pc:sldMasterChg chg="delSldLayout">
        <pc:chgData name="Mijic, Ana" userId="b98434da-b21d-4030-8a0c-c7620cb8c194" providerId="ADAL" clId="{FDB81B92-2FE2-4C09-9CBE-4F99F804D634}" dt="2024-09-09T19:45:59.214" v="521" actId="47"/>
        <pc:sldMasterMkLst>
          <pc:docMk/>
          <pc:sldMasterMk cId="462187588" sldId="2147483724"/>
        </pc:sldMasterMkLst>
        <pc:sldLayoutChg chg="del">
          <pc:chgData name="Mijic, Ana" userId="b98434da-b21d-4030-8a0c-c7620cb8c194" providerId="ADAL" clId="{FDB81B92-2FE2-4C09-9CBE-4F99F804D634}" dt="2024-09-09T19:45:59.214" v="521" actId="47"/>
          <pc:sldLayoutMkLst>
            <pc:docMk/>
            <pc:sldMasterMk cId="462187588" sldId="2147483724"/>
            <pc:sldLayoutMk cId="3405243848" sldId="214748378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24B80-A99C-4426-BAE1-816022F9ED70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053E0-ED51-4B8B-AA48-16296CEB3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3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922445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826682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2244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0216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69138579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848809011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380880502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10197159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94333682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88713880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918621885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59723141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997017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642981866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08781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05948969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69673052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36796777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248072473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392355775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777609457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312920388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82767076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651670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878288"/>
            <a:ext cx="5606484" cy="652688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690915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046649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177626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071730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06172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575974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7091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45360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90148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33699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868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53522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79999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8716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03495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44746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090690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45062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35981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79808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1779653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89226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13655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61313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38857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504304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92235136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3363870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02419005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2489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5713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4649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809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7976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6420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5988084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8830284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40435754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1261286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08266779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2373580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54463285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69588398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46544506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4244982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1181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0224831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F2DBC8-2D33-BD84-A330-691C8B979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8754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50135678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8846904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86954772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60434532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67494477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83605113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070110234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878288"/>
            <a:ext cx="5606484" cy="652688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19929238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09874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0822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46988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31063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97571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51353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42814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67730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3102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7894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68067140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F2DBC8-2D33-BD84-A330-691C8B979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10791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913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0832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9098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212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67938396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657876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02114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05247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50858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917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53410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04870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06371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14824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24963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50980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70737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709276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842929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2221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37056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3623882012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13070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732769952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65093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95611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754528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31850630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19081648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436772100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879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43118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11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0684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50" Type="http://schemas.openxmlformats.org/officeDocument/2006/relationships/slideLayout" Target="../slideLayouts/slideLayout113.xml"/><Relationship Id="rId55" Type="http://schemas.openxmlformats.org/officeDocument/2006/relationships/slideLayout" Target="../slideLayouts/slideLayout118.xml"/><Relationship Id="rId6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3" Type="http://schemas.openxmlformats.org/officeDocument/2006/relationships/slideLayout" Target="../slideLayouts/slideLayout116.xml"/><Relationship Id="rId58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56" Type="http://schemas.openxmlformats.org/officeDocument/2006/relationships/slideLayout" Target="../slideLayouts/slideLayout119.xml"/><Relationship Id="rId64" Type="http://schemas.openxmlformats.org/officeDocument/2006/relationships/theme" Target="../theme/theme2.xml"/><Relationship Id="rId8" Type="http://schemas.openxmlformats.org/officeDocument/2006/relationships/slideLayout" Target="../slideLayouts/slideLayout71.xml"/><Relationship Id="rId51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59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54" Type="http://schemas.openxmlformats.org/officeDocument/2006/relationships/slideLayout" Target="../slideLayouts/slideLayout117.xml"/><Relationship Id="rId6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57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52" Type="http://schemas.openxmlformats.org/officeDocument/2006/relationships/slideLayout" Target="../slideLayouts/slideLayout115.xml"/><Relationship Id="rId6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229763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</p:sldLayoutIdLst>
  <p:transition>
    <p:fade/>
  </p:transition>
  <p:hf sldNum="0" hd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46218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57" r:id="rId33"/>
    <p:sldLayoutId id="2147483758" r:id="rId34"/>
    <p:sldLayoutId id="2147483759" r:id="rId35"/>
    <p:sldLayoutId id="2147483760" r:id="rId36"/>
    <p:sldLayoutId id="2147483761" r:id="rId37"/>
    <p:sldLayoutId id="2147483762" r:id="rId38"/>
    <p:sldLayoutId id="2147483763" r:id="rId39"/>
    <p:sldLayoutId id="2147483764" r:id="rId40"/>
    <p:sldLayoutId id="2147483765" r:id="rId41"/>
    <p:sldLayoutId id="2147483766" r:id="rId42"/>
    <p:sldLayoutId id="2147483767" r:id="rId43"/>
    <p:sldLayoutId id="2147483768" r:id="rId44"/>
    <p:sldLayoutId id="2147483769" r:id="rId45"/>
    <p:sldLayoutId id="2147483770" r:id="rId46"/>
    <p:sldLayoutId id="2147483771" r:id="rId47"/>
    <p:sldLayoutId id="2147483772" r:id="rId48"/>
    <p:sldLayoutId id="2147483773" r:id="rId49"/>
    <p:sldLayoutId id="2147483774" r:id="rId50"/>
    <p:sldLayoutId id="2147483775" r:id="rId51"/>
    <p:sldLayoutId id="2147483776" r:id="rId52"/>
    <p:sldLayoutId id="2147483777" r:id="rId53"/>
    <p:sldLayoutId id="2147483778" r:id="rId54"/>
    <p:sldLayoutId id="2147483779" r:id="rId55"/>
    <p:sldLayoutId id="2147483780" r:id="rId56"/>
    <p:sldLayoutId id="2147483781" r:id="rId57"/>
    <p:sldLayoutId id="2147483782" r:id="rId58"/>
    <p:sldLayoutId id="2147483783" r:id="rId59"/>
    <p:sldLayoutId id="2147483784" r:id="rId60"/>
    <p:sldLayoutId id="2147483785" r:id="rId61"/>
    <p:sldLayoutId id="2147483786" r:id="rId62"/>
    <p:sldLayoutId id="2147483787" r:id="rId63"/>
  </p:sldLayoutIdLst>
  <p:transition>
    <p:fade/>
  </p:transition>
  <p:hf sldNum="0" hd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www.the-ies.org/resources/environmental-science-transform-sustainable-wellbei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eyang.liu16@imperial.ac.uk" TargetMode="External"/><Relationship Id="rId2" Type="http://schemas.openxmlformats.org/officeDocument/2006/relationships/hyperlink" Target="mailto:ana.mijic@imperial.ac.uk" TargetMode="Externa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6C70-3B0C-690C-2FF8-30ECEE79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5E60-AD83-A7CE-4AC3-0AF557FD3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239202"/>
            <a:ext cx="9144000" cy="1847942"/>
          </a:xfrm>
        </p:spPr>
        <p:txBody>
          <a:bodyPr/>
          <a:lstStyle/>
          <a:p>
            <a:r>
              <a:rPr lang="sr-Latn" sz="4400" dirty="0"/>
              <a:t>RIWS: </a:t>
            </a:r>
            <a:r>
              <a:rPr lang="en-US" sz="4400" dirty="0"/>
              <a:t>Resilience scenarios for integrated water systems </a:t>
            </a:r>
            <a:br>
              <a:rPr lang="en-US" sz="3600" dirty="0"/>
            </a:br>
            <a:br>
              <a:rPr lang="en-US" sz="3600" dirty="0"/>
            </a:br>
            <a:r>
              <a:rPr lang="en-US" sz="2400" dirty="0"/>
              <a:t>Ana Mijic and Leyang Liu</a:t>
            </a:r>
            <a:br>
              <a:rPr lang="en-US" sz="2400" dirty="0"/>
            </a:br>
            <a:r>
              <a:rPr lang="en-US" sz="2000" dirty="0"/>
              <a:t>Department of Civil and Environmental Engineering</a:t>
            </a:r>
            <a:endParaRPr lang="en-GB" sz="3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590196-1683-86F1-9CB4-80E5FB811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251" y="5551944"/>
            <a:ext cx="6685991" cy="740845"/>
          </a:xfrm>
        </p:spPr>
        <p:txBody>
          <a:bodyPr/>
          <a:lstStyle/>
          <a:p>
            <a:r>
              <a:rPr lang="sr-Latn" sz="2000" dirty="0"/>
              <a:t>DAFNI Conference</a:t>
            </a:r>
            <a:r>
              <a:rPr lang="en-GB" sz="2000" dirty="0"/>
              <a:t> 2024</a:t>
            </a:r>
            <a:endParaRPr lang="en-US" sz="2000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B684900-2940-F0A9-97E5-9B1634FC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2525" y="5319032"/>
            <a:ext cx="889687" cy="13772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68266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8AEFFF-F81A-A261-2B61-E8397B682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Resilience assessment per water system component</a:t>
            </a:r>
            <a:br>
              <a:rPr lang="zh-CN" altLang="en-US" sz="2800" dirty="0"/>
            </a:br>
            <a:endParaRPr lang="en-GB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F0B0E489-9535-E0CB-A402-7CA11C5541E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Event-level: response and robustness variability across the system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F89CE0-A2F2-2C4A-EB56-E5084A14D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48" y="1985498"/>
            <a:ext cx="2940303" cy="2667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8919AC-1FE4-D68D-2AF5-0E4B5A83AD7A}"/>
              </a:ext>
            </a:extLst>
          </p:cNvPr>
          <p:cNvSpPr/>
          <p:nvPr/>
        </p:nvSpPr>
        <p:spPr>
          <a:xfrm>
            <a:off x="511980" y="1148441"/>
            <a:ext cx="603316" cy="6048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5142C-F4FA-C6AA-3BA4-911B39E08F89}"/>
              </a:ext>
            </a:extLst>
          </p:cNvPr>
          <p:cNvSpPr/>
          <p:nvPr/>
        </p:nvSpPr>
        <p:spPr>
          <a:xfrm>
            <a:off x="1182784" y="1154967"/>
            <a:ext cx="603316" cy="6048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EF1F9B-38E2-9F63-B8E0-4A14B6B77FF9}"/>
              </a:ext>
            </a:extLst>
          </p:cNvPr>
          <p:cNvSpPr/>
          <p:nvPr/>
        </p:nvSpPr>
        <p:spPr>
          <a:xfrm>
            <a:off x="511980" y="1790676"/>
            <a:ext cx="603316" cy="604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99F3C7-3E2A-71FF-C907-8D2FFD5969FC}"/>
              </a:ext>
            </a:extLst>
          </p:cNvPr>
          <p:cNvSpPr/>
          <p:nvPr/>
        </p:nvSpPr>
        <p:spPr>
          <a:xfrm>
            <a:off x="1182784" y="1797202"/>
            <a:ext cx="603316" cy="604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2C487E33-9838-38C8-7BE6-3EF336E57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265" y="1985499"/>
            <a:ext cx="182825" cy="182825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6BE66300-CED6-B293-041F-DB78FBEC0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312" y="1991438"/>
            <a:ext cx="182825" cy="182825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932AED57-ABC6-2D13-FFAB-201A58C6A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9514" y="1985498"/>
            <a:ext cx="182825" cy="182825"/>
          </a:xfrm>
          <a:prstGeom prst="rect">
            <a:avLst/>
          </a:prstGeom>
        </p:spPr>
      </p:pic>
      <p:pic>
        <p:nvPicPr>
          <p:cNvPr id="22" name="Graphic 21" descr="Tick with solid fill">
            <a:extLst>
              <a:ext uri="{FF2B5EF4-FFF2-40B4-BE49-F238E27FC236}">
                <a16:creationId xmlns:a16="http://schemas.microsoft.com/office/drawing/2014/main" id="{353C59AD-8586-464A-3AEA-DCAE9C17D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137" y="1362675"/>
            <a:ext cx="189383" cy="189383"/>
          </a:xfrm>
          <a:prstGeom prst="rect">
            <a:avLst/>
          </a:prstGeom>
        </p:spPr>
      </p:pic>
      <p:pic>
        <p:nvPicPr>
          <p:cNvPr id="23" name="Graphic 22" descr="Tick with solid fill">
            <a:extLst>
              <a:ext uri="{FF2B5EF4-FFF2-40B4-BE49-F238E27FC236}">
                <a16:creationId xmlns:a16="http://schemas.microsoft.com/office/drawing/2014/main" id="{FCE2C775-BBF5-2E32-3374-15F82E33C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4822" y="1356149"/>
            <a:ext cx="189383" cy="189383"/>
          </a:xfrm>
          <a:prstGeom prst="rect">
            <a:avLst/>
          </a:prstGeom>
        </p:spPr>
      </p:pic>
      <p:pic>
        <p:nvPicPr>
          <p:cNvPr id="25" name="Graphic 24" descr="Tick with solid fill">
            <a:extLst>
              <a:ext uri="{FF2B5EF4-FFF2-40B4-BE49-F238E27FC236}">
                <a16:creationId xmlns:a16="http://schemas.microsoft.com/office/drawing/2014/main" id="{EB3A9162-DA50-D8D4-F681-DE3C4BC07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9514" y="1374867"/>
            <a:ext cx="189383" cy="1893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115E11-96B9-AF05-D83B-229507CA4AA6}"/>
              </a:ext>
            </a:extLst>
          </p:cNvPr>
          <p:cNvSpPr txBox="1"/>
          <p:nvPr/>
        </p:nvSpPr>
        <p:spPr>
          <a:xfrm>
            <a:off x="714137" y="2432911"/>
            <a:ext cx="914400" cy="233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Response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C5D25B-179E-2D95-17EC-2B9A30E4382B}"/>
              </a:ext>
            </a:extLst>
          </p:cNvPr>
          <p:cNvSpPr txBox="1"/>
          <p:nvPr/>
        </p:nvSpPr>
        <p:spPr>
          <a:xfrm rot="16200000">
            <a:off x="-117588" y="1680362"/>
            <a:ext cx="914400" cy="233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Robustness</a:t>
            </a: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52DA1ADF-C1F8-3A37-5D36-EB14BAE86B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376" r="24009"/>
          <a:stretch/>
        </p:blipFill>
        <p:spPr>
          <a:xfrm>
            <a:off x="2052830" y="1530785"/>
            <a:ext cx="2448560" cy="47218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D697828-4BA6-7470-E06D-ECA8369A7ABC}"/>
              </a:ext>
            </a:extLst>
          </p:cNvPr>
          <p:cNvSpPr txBox="1"/>
          <p:nvPr/>
        </p:nvSpPr>
        <p:spPr>
          <a:xfrm>
            <a:off x="399735" y="3176980"/>
            <a:ext cx="2162381" cy="102637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Luton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 flow and phosphate indicators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show strong resistance and recovery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30EC0-4761-90A9-52CA-22294598CCEE}"/>
              </a:ext>
            </a:extLst>
          </p:cNvPr>
          <p:cNvSpPr txBox="1"/>
          <p:nvPr/>
        </p:nvSpPr>
        <p:spPr>
          <a:xfrm>
            <a:off x="4198227" y="1844386"/>
            <a:ext cx="457200" cy="37156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B68E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92%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36CD9F-2CC5-423F-D16C-50BE3C6484B4}"/>
              </a:ext>
            </a:extLst>
          </p:cNvPr>
          <p:cNvSpPr txBox="1"/>
          <p:nvPr/>
        </p:nvSpPr>
        <p:spPr>
          <a:xfrm>
            <a:off x="4181350" y="3957786"/>
            <a:ext cx="457200" cy="37156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B68E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70%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375A2334-4C6C-1A30-5814-C860240E47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26" r="48159" b="53685"/>
          <a:stretch/>
        </p:blipFill>
        <p:spPr>
          <a:xfrm>
            <a:off x="7590281" y="3838027"/>
            <a:ext cx="2448560" cy="21868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36544E7-B626-15DB-CCC6-05C95E5B8A18}"/>
              </a:ext>
            </a:extLst>
          </p:cNvPr>
          <p:cNvSpPr txBox="1"/>
          <p:nvPr/>
        </p:nvSpPr>
        <p:spPr>
          <a:xfrm>
            <a:off x="8894061" y="5671759"/>
            <a:ext cx="457200" cy="37156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85C3BC-932A-5EB3-18A3-5F27E6F8F48D}"/>
              </a:ext>
            </a:extLst>
          </p:cNvPr>
          <p:cNvSpPr txBox="1"/>
          <p:nvPr/>
        </p:nvSpPr>
        <p:spPr>
          <a:xfrm>
            <a:off x="3332322" y="5646328"/>
            <a:ext cx="457200" cy="37156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B9A0C1-EC31-6839-1617-329FFDD9324D}"/>
              </a:ext>
            </a:extLst>
          </p:cNvPr>
          <p:cNvSpPr txBox="1"/>
          <p:nvPr/>
        </p:nvSpPr>
        <p:spPr>
          <a:xfrm>
            <a:off x="4575683" y="4940677"/>
            <a:ext cx="2940304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Significant losses of functionality for P and N that occur due to the high pollution peaks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2" name="图片 7">
            <a:extLst>
              <a:ext uri="{FF2B5EF4-FFF2-40B4-BE49-F238E27FC236}">
                <a16:creationId xmlns:a16="http://schemas.microsoft.com/office/drawing/2014/main" id="{C4F86B25-0F85-176D-9CAF-59C5DB09E8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58" t="46778" r="47828" b="4696"/>
          <a:stretch/>
        </p:blipFill>
        <p:spPr>
          <a:xfrm>
            <a:off x="7590281" y="1478867"/>
            <a:ext cx="2448560" cy="22912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02C9D4B-C864-4D3D-B84D-0773C6FB410F}"/>
              </a:ext>
            </a:extLst>
          </p:cNvPr>
          <p:cNvSpPr txBox="1"/>
          <p:nvPr/>
        </p:nvSpPr>
        <p:spPr>
          <a:xfrm>
            <a:off x="7307975" y="1857544"/>
            <a:ext cx="457200" cy="37156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B68E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66%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D80DD-17F4-9776-D9CB-56255D8E54A8}"/>
              </a:ext>
            </a:extLst>
          </p:cNvPr>
          <p:cNvSpPr txBox="1"/>
          <p:nvPr/>
        </p:nvSpPr>
        <p:spPr>
          <a:xfrm>
            <a:off x="7836295" y="3308438"/>
            <a:ext cx="457200" cy="37156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2CBC1F-64FE-D30D-F257-E919C93AAAAE}"/>
              </a:ext>
            </a:extLst>
          </p:cNvPr>
          <p:cNvSpPr txBox="1"/>
          <p:nvPr/>
        </p:nvSpPr>
        <p:spPr>
          <a:xfrm>
            <a:off x="8976692" y="1888030"/>
            <a:ext cx="3048625" cy="132343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Flood indicators show low loss of functionality but slower recovery, making the system highly vulnerable for extreme events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DA7AE7-767E-2741-A8AE-3AABF35E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6862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31" grpId="0" animBg="1"/>
      <p:bldP spid="33" grpId="0" animBg="1"/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7">
            <a:extLst>
              <a:ext uri="{FF2B5EF4-FFF2-40B4-BE49-F238E27FC236}">
                <a16:creationId xmlns:a16="http://schemas.microsoft.com/office/drawing/2014/main" id="{C8919E85-2CBC-8AE2-D6B5-4244283E7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1158" b="49614"/>
          <a:stretch/>
        </p:blipFill>
        <p:spPr>
          <a:xfrm>
            <a:off x="210877" y="1377625"/>
            <a:ext cx="7797840" cy="2712028"/>
          </a:xfrm>
          <a:prstGeom prst="rect">
            <a:avLst/>
          </a:prstGeom>
        </p:spPr>
      </p:pic>
      <p:pic>
        <p:nvPicPr>
          <p:cNvPr id="3" name="图形 7">
            <a:extLst>
              <a:ext uri="{FF2B5EF4-FFF2-40B4-BE49-F238E27FC236}">
                <a16:creationId xmlns:a16="http://schemas.microsoft.com/office/drawing/2014/main" id="{9D4282B3-7A3F-C6B1-9236-BA1F6117B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741" t="-1" r="-123" b="-191"/>
          <a:stretch/>
        </p:blipFill>
        <p:spPr>
          <a:xfrm>
            <a:off x="8052435" y="15587"/>
            <a:ext cx="3667990" cy="539288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3F50153-0271-7B5B-4F41-3B51BA8C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Resilience assessment – aggregation </a:t>
            </a:r>
            <a:endParaRPr lang="en-GB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E104C3F-95FA-0A6A-DFC2-EC26DD60442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Annual per component and the system level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0E7E23-DD93-6F7C-836C-35AC1467790D}"/>
              </a:ext>
            </a:extLst>
          </p:cNvPr>
          <p:cNvCxnSpPr>
            <a:cxnSpLocks/>
          </p:cNvCxnSpPr>
          <p:nvPr/>
        </p:nvCxnSpPr>
        <p:spPr>
          <a:xfrm flipH="1" flipV="1">
            <a:off x="3206044" y="2600960"/>
            <a:ext cx="655890" cy="195963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9BCA571-5E9A-488F-F22C-9EAA4FAF1795}"/>
              </a:ext>
            </a:extLst>
          </p:cNvPr>
          <p:cNvSpPr txBox="1"/>
          <p:nvPr/>
        </p:nvSpPr>
        <p:spPr>
          <a:xfrm>
            <a:off x="2021752" y="4709579"/>
            <a:ext cx="4040429" cy="767839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i="1" dirty="0">
                <a:solidFill>
                  <a:srgbClr val="F5F5F5"/>
                </a:solidFill>
                <a:latin typeface="Aptos" panose="02110004020202020204"/>
              </a:rPr>
              <a:t>In 2019,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resilience </a:t>
            </a:r>
            <a:r>
              <a:rPr lang="en-GB" sz="1600" i="1" dirty="0">
                <a:solidFill>
                  <a:srgbClr val="F5F5F5"/>
                </a:solidFill>
                <a:latin typeface="Aptos" panose="02110004020202020204"/>
              </a:rPr>
              <a:t>was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more affected for groundwater resources and water quality than  surface water flow aspects of the IWS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B220AD-B373-E120-DA4A-DAC99DEC1516}"/>
              </a:ext>
            </a:extLst>
          </p:cNvPr>
          <p:cNvCxnSpPr>
            <a:cxnSpLocks/>
          </p:cNvCxnSpPr>
          <p:nvPr/>
        </p:nvCxnSpPr>
        <p:spPr>
          <a:xfrm flipV="1">
            <a:off x="4051115" y="2600960"/>
            <a:ext cx="882129" cy="192484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Close with solid fill">
            <a:extLst>
              <a:ext uri="{FF2B5EF4-FFF2-40B4-BE49-F238E27FC236}">
                <a16:creationId xmlns:a16="http://schemas.microsoft.com/office/drawing/2014/main" id="{B67EE278-80A6-94E5-2E44-2AB253574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3004" y="1108986"/>
            <a:ext cx="494056" cy="494056"/>
          </a:xfrm>
          <a:prstGeom prst="rect">
            <a:avLst/>
          </a:prstGeom>
        </p:spPr>
      </p:pic>
      <p:pic>
        <p:nvPicPr>
          <p:cNvPr id="34" name="Graphic 33" descr="Close with solid fill">
            <a:extLst>
              <a:ext uri="{FF2B5EF4-FFF2-40B4-BE49-F238E27FC236}">
                <a16:creationId xmlns:a16="http://schemas.microsoft.com/office/drawing/2014/main" id="{E99F2D4A-8BF9-009F-79C0-113DEC1FE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7846" y="4031749"/>
            <a:ext cx="494056" cy="49405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081FC88-2938-65EB-A66F-1D911E0AA8AC}"/>
              </a:ext>
            </a:extLst>
          </p:cNvPr>
          <p:cNvSpPr txBox="1"/>
          <p:nvPr/>
        </p:nvSpPr>
        <p:spPr>
          <a:xfrm>
            <a:off x="8008717" y="5482864"/>
            <a:ext cx="3657934" cy="102637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When the resilience metric is aggregated as a system level, it is clear which components of an IWS have been designed with resilience in mind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5F5BF6-741E-5A96-9401-1FDED1952632}"/>
              </a:ext>
            </a:extLst>
          </p:cNvPr>
          <p:cNvCxnSpPr>
            <a:cxnSpLocks/>
          </p:cNvCxnSpPr>
          <p:nvPr/>
        </p:nvCxnSpPr>
        <p:spPr>
          <a:xfrm flipH="1" flipV="1">
            <a:off x="1207911" y="2712028"/>
            <a:ext cx="2506854" cy="181377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3CCF7-B30E-6CB6-4E31-34DDB8131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138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4C9D4-88E9-FB99-0EAB-A206D9A23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162ED-632C-4F96-293D-2BD19D1450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Part 2: Adaptive planning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8347A9-FAAB-C8A2-8E66-74C707DE6E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Work in progress</a:t>
            </a:r>
          </a:p>
        </p:txBody>
      </p:sp>
      <p:sp>
        <p:nvSpPr>
          <p:cNvPr id="5" name="矩形: 圆角 2">
            <a:extLst>
              <a:ext uri="{FF2B5EF4-FFF2-40B4-BE49-F238E27FC236}">
                <a16:creationId xmlns:a16="http://schemas.microsoft.com/office/drawing/2014/main" id="{76E82573-480D-0C92-D71E-F6CFE913A309}"/>
              </a:ext>
            </a:extLst>
          </p:cNvPr>
          <p:cNvSpPr/>
          <p:nvPr/>
        </p:nvSpPr>
        <p:spPr>
          <a:xfrm>
            <a:off x="4938985" y="4497605"/>
            <a:ext cx="2314029" cy="54656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846556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B31CEF63-54D6-532D-F6A0-67485FCD8C86}"/>
              </a:ext>
            </a:extLst>
          </p:cNvPr>
          <p:cNvSpPr/>
          <p:nvPr/>
        </p:nvSpPr>
        <p:spPr>
          <a:xfrm>
            <a:off x="3532020" y="1276606"/>
            <a:ext cx="727363" cy="1506682"/>
          </a:xfrm>
          <a:custGeom>
            <a:avLst/>
            <a:gdLst>
              <a:gd name="connsiteX0" fmla="*/ 20781 w 727363"/>
              <a:gd name="connsiteY0" fmla="*/ 0 h 1506682"/>
              <a:gd name="connsiteX1" fmla="*/ 166254 w 727363"/>
              <a:gd name="connsiteY1" fmla="*/ 353291 h 1506682"/>
              <a:gd name="connsiteX2" fmla="*/ 270163 w 727363"/>
              <a:gd name="connsiteY2" fmla="*/ 176646 h 1506682"/>
              <a:gd name="connsiteX3" fmla="*/ 457200 w 727363"/>
              <a:gd name="connsiteY3" fmla="*/ 571500 h 1506682"/>
              <a:gd name="connsiteX4" fmla="*/ 581890 w 727363"/>
              <a:gd name="connsiteY4" fmla="*/ 384464 h 1506682"/>
              <a:gd name="connsiteX5" fmla="*/ 727363 w 727363"/>
              <a:gd name="connsiteY5" fmla="*/ 966355 h 1506682"/>
              <a:gd name="connsiteX6" fmla="*/ 727363 w 727363"/>
              <a:gd name="connsiteY6" fmla="*/ 1506682 h 1506682"/>
              <a:gd name="connsiteX7" fmla="*/ 571500 w 727363"/>
              <a:gd name="connsiteY7" fmla="*/ 1007919 h 1506682"/>
              <a:gd name="connsiteX8" fmla="*/ 446809 w 727363"/>
              <a:gd name="connsiteY8" fmla="*/ 1194955 h 1506682"/>
              <a:gd name="connsiteX9" fmla="*/ 238990 w 727363"/>
              <a:gd name="connsiteY9" fmla="*/ 800100 h 1506682"/>
              <a:gd name="connsiteX10" fmla="*/ 135081 w 727363"/>
              <a:gd name="connsiteY10" fmla="*/ 924791 h 1506682"/>
              <a:gd name="connsiteX11" fmla="*/ 0 w 727363"/>
              <a:gd name="connsiteY11" fmla="*/ 654628 h 1506682"/>
              <a:gd name="connsiteX12" fmla="*/ 20781 w 727363"/>
              <a:gd name="connsiteY12" fmla="*/ 0 h 15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7363" h="1506682">
                <a:moveTo>
                  <a:pt x="20781" y="0"/>
                </a:moveTo>
                <a:lnTo>
                  <a:pt x="166254" y="353291"/>
                </a:lnTo>
                <a:lnTo>
                  <a:pt x="270163" y="176646"/>
                </a:lnTo>
                <a:lnTo>
                  <a:pt x="457200" y="571500"/>
                </a:lnTo>
                <a:lnTo>
                  <a:pt x="581890" y="384464"/>
                </a:lnTo>
                <a:lnTo>
                  <a:pt x="727363" y="966355"/>
                </a:lnTo>
                <a:lnTo>
                  <a:pt x="727363" y="1506682"/>
                </a:lnTo>
                <a:lnTo>
                  <a:pt x="571500" y="1007919"/>
                </a:lnTo>
                <a:lnTo>
                  <a:pt x="446809" y="1194955"/>
                </a:lnTo>
                <a:lnTo>
                  <a:pt x="238990" y="800100"/>
                </a:lnTo>
                <a:lnTo>
                  <a:pt x="135081" y="924791"/>
                </a:lnTo>
                <a:lnTo>
                  <a:pt x="0" y="654628"/>
                </a:lnTo>
                <a:lnTo>
                  <a:pt x="2078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AC968D8-4A76-C211-7617-3FC9352FFFDC}"/>
              </a:ext>
            </a:extLst>
          </p:cNvPr>
          <p:cNvSpPr/>
          <p:nvPr/>
        </p:nvSpPr>
        <p:spPr>
          <a:xfrm>
            <a:off x="2856610" y="1338952"/>
            <a:ext cx="675410" cy="1309254"/>
          </a:xfrm>
          <a:custGeom>
            <a:avLst/>
            <a:gdLst>
              <a:gd name="connsiteX0" fmla="*/ 0 w 675410"/>
              <a:gd name="connsiteY0" fmla="*/ 0 h 1309254"/>
              <a:gd name="connsiteX1" fmla="*/ 176646 w 675410"/>
              <a:gd name="connsiteY1" fmla="*/ 893618 h 1309254"/>
              <a:gd name="connsiteX2" fmla="*/ 301337 w 675410"/>
              <a:gd name="connsiteY2" fmla="*/ 353291 h 1309254"/>
              <a:gd name="connsiteX3" fmla="*/ 446810 w 675410"/>
              <a:gd name="connsiteY3" fmla="*/ 415636 h 1309254"/>
              <a:gd name="connsiteX4" fmla="*/ 561110 w 675410"/>
              <a:gd name="connsiteY4" fmla="*/ 644236 h 1309254"/>
              <a:gd name="connsiteX5" fmla="*/ 675410 w 675410"/>
              <a:gd name="connsiteY5" fmla="*/ 259773 h 1309254"/>
              <a:gd name="connsiteX6" fmla="*/ 675410 w 675410"/>
              <a:gd name="connsiteY6" fmla="*/ 716973 h 1309254"/>
              <a:gd name="connsiteX7" fmla="*/ 581891 w 675410"/>
              <a:gd name="connsiteY7" fmla="*/ 1059873 h 1309254"/>
              <a:gd name="connsiteX8" fmla="*/ 446810 w 675410"/>
              <a:gd name="connsiteY8" fmla="*/ 820882 h 1309254"/>
              <a:gd name="connsiteX9" fmla="*/ 332510 w 675410"/>
              <a:gd name="connsiteY9" fmla="*/ 789709 h 1309254"/>
              <a:gd name="connsiteX10" fmla="*/ 197428 w 675410"/>
              <a:gd name="connsiteY10" fmla="*/ 1309254 h 1309254"/>
              <a:gd name="connsiteX11" fmla="*/ 20782 w 675410"/>
              <a:gd name="connsiteY11" fmla="*/ 561109 h 1309254"/>
              <a:gd name="connsiteX12" fmla="*/ 0 w 675410"/>
              <a:gd name="connsiteY12" fmla="*/ 0 h 130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5410" h="1309254">
                <a:moveTo>
                  <a:pt x="0" y="0"/>
                </a:moveTo>
                <a:lnTo>
                  <a:pt x="176646" y="893618"/>
                </a:lnTo>
                <a:lnTo>
                  <a:pt x="301337" y="353291"/>
                </a:lnTo>
                <a:lnTo>
                  <a:pt x="446810" y="415636"/>
                </a:lnTo>
                <a:lnTo>
                  <a:pt x="561110" y="644236"/>
                </a:lnTo>
                <a:lnTo>
                  <a:pt x="675410" y="259773"/>
                </a:lnTo>
                <a:lnTo>
                  <a:pt x="675410" y="716973"/>
                </a:lnTo>
                <a:lnTo>
                  <a:pt x="581891" y="1059873"/>
                </a:lnTo>
                <a:lnTo>
                  <a:pt x="446810" y="820882"/>
                </a:lnTo>
                <a:lnTo>
                  <a:pt x="332510" y="789709"/>
                </a:lnTo>
                <a:lnTo>
                  <a:pt x="197428" y="1309254"/>
                </a:lnTo>
                <a:lnTo>
                  <a:pt x="20782" y="561109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0168EE3-8975-241F-1B28-A3A785BCB20B}"/>
              </a:ext>
            </a:extLst>
          </p:cNvPr>
          <p:cNvSpPr/>
          <p:nvPr/>
        </p:nvSpPr>
        <p:spPr>
          <a:xfrm>
            <a:off x="2170810" y="1827325"/>
            <a:ext cx="696191" cy="592281"/>
          </a:xfrm>
          <a:custGeom>
            <a:avLst/>
            <a:gdLst>
              <a:gd name="connsiteX0" fmla="*/ 0 w 696191"/>
              <a:gd name="connsiteY0" fmla="*/ 249381 h 592281"/>
              <a:gd name="connsiteX1" fmla="*/ 135082 w 696191"/>
              <a:gd name="connsiteY1" fmla="*/ 0 h 592281"/>
              <a:gd name="connsiteX2" fmla="*/ 280555 w 696191"/>
              <a:gd name="connsiteY2" fmla="*/ 290945 h 592281"/>
              <a:gd name="connsiteX3" fmla="*/ 394855 w 696191"/>
              <a:gd name="connsiteY3" fmla="*/ 103909 h 592281"/>
              <a:gd name="connsiteX4" fmla="*/ 540328 w 696191"/>
              <a:gd name="connsiteY4" fmla="*/ 228600 h 592281"/>
              <a:gd name="connsiteX5" fmla="*/ 696191 w 696191"/>
              <a:gd name="connsiteY5" fmla="*/ 51954 h 592281"/>
              <a:gd name="connsiteX6" fmla="*/ 696191 w 696191"/>
              <a:gd name="connsiteY6" fmla="*/ 342900 h 592281"/>
              <a:gd name="connsiteX7" fmla="*/ 540328 w 696191"/>
              <a:gd name="connsiteY7" fmla="*/ 529936 h 592281"/>
              <a:gd name="connsiteX8" fmla="*/ 394855 w 696191"/>
              <a:gd name="connsiteY8" fmla="*/ 405245 h 592281"/>
              <a:gd name="connsiteX9" fmla="*/ 290946 w 696191"/>
              <a:gd name="connsiteY9" fmla="*/ 592281 h 592281"/>
              <a:gd name="connsiteX10" fmla="*/ 145473 w 696191"/>
              <a:gd name="connsiteY10" fmla="*/ 311727 h 592281"/>
              <a:gd name="connsiteX11" fmla="*/ 20782 w 696191"/>
              <a:gd name="connsiteY11" fmla="*/ 519545 h 592281"/>
              <a:gd name="connsiteX12" fmla="*/ 0 w 696191"/>
              <a:gd name="connsiteY12" fmla="*/ 249381 h 59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6191" h="592281">
                <a:moveTo>
                  <a:pt x="0" y="249381"/>
                </a:moveTo>
                <a:lnTo>
                  <a:pt x="135082" y="0"/>
                </a:lnTo>
                <a:lnTo>
                  <a:pt x="280555" y="290945"/>
                </a:lnTo>
                <a:lnTo>
                  <a:pt x="394855" y="103909"/>
                </a:lnTo>
                <a:lnTo>
                  <a:pt x="540328" y="228600"/>
                </a:lnTo>
                <a:lnTo>
                  <a:pt x="696191" y="51954"/>
                </a:lnTo>
                <a:lnTo>
                  <a:pt x="696191" y="342900"/>
                </a:lnTo>
                <a:lnTo>
                  <a:pt x="540328" y="529936"/>
                </a:lnTo>
                <a:lnTo>
                  <a:pt x="394855" y="405245"/>
                </a:lnTo>
                <a:lnTo>
                  <a:pt x="290946" y="592281"/>
                </a:lnTo>
                <a:lnTo>
                  <a:pt x="145473" y="311727"/>
                </a:lnTo>
                <a:lnTo>
                  <a:pt x="20782" y="519545"/>
                </a:lnTo>
                <a:lnTo>
                  <a:pt x="0" y="249381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3E8E576-FA85-97DA-6E51-258CE047E1C0}"/>
              </a:ext>
            </a:extLst>
          </p:cNvPr>
          <p:cNvCxnSpPr>
            <a:cxnSpLocks/>
          </p:cNvCxnSpPr>
          <p:nvPr/>
        </p:nvCxnSpPr>
        <p:spPr>
          <a:xfrm>
            <a:off x="2170810" y="2843214"/>
            <a:ext cx="23078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DAA7285-386A-5023-A349-EABD704290FA}"/>
              </a:ext>
            </a:extLst>
          </p:cNvPr>
          <p:cNvCxnSpPr>
            <a:cxnSpLocks/>
          </p:cNvCxnSpPr>
          <p:nvPr/>
        </p:nvCxnSpPr>
        <p:spPr>
          <a:xfrm flipV="1">
            <a:off x="2170810" y="1338952"/>
            <a:ext cx="0" cy="15087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012E2CB-F3E4-A5F4-4A13-52C590669994}"/>
              </a:ext>
            </a:extLst>
          </p:cNvPr>
          <p:cNvSpPr/>
          <p:nvPr/>
        </p:nvSpPr>
        <p:spPr>
          <a:xfrm>
            <a:off x="2170810" y="1983188"/>
            <a:ext cx="685800" cy="322118"/>
          </a:xfrm>
          <a:custGeom>
            <a:avLst/>
            <a:gdLst>
              <a:gd name="connsiteX0" fmla="*/ 0 w 685800"/>
              <a:gd name="connsiteY0" fmla="*/ 270164 h 322118"/>
              <a:gd name="connsiteX1" fmla="*/ 145473 w 685800"/>
              <a:gd name="connsiteY1" fmla="*/ 0 h 322118"/>
              <a:gd name="connsiteX2" fmla="*/ 290946 w 685800"/>
              <a:gd name="connsiteY2" fmla="*/ 322118 h 322118"/>
              <a:gd name="connsiteX3" fmla="*/ 394855 w 685800"/>
              <a:gd name="connsiteY3" fmla="*/ 103909 h 322118"/>
              <a:gd name="connsiteX4" fmla="*/ 540328 w 685800"/>
              <a:gd name="connsiteY4" fmla="*/ 238991 h 322118"/>
              <a:gd name="connsiteX5" fmla="*/ 685800 w 685800"/>
              <a:gd name="connsiteY5" fmla="*/ 62346 h 32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" h="322118">
                <a:moveTo>
                  <a:pt x="0" y="270164"/>
                </a:moveTo>
                <a:lnTo>
                  <a:pt x="145473" y="0"/>
                </a:lnTo>
                <a:lnTo>
                  <a:pt x="290946" y="322118"/>
                </a:lnTo>
                <a:lnTo>
                  <a:pt x="394855" y="103909"/>
                </a:lnTo>
                <a:lnTo>
                  <a:pt x="540328" y="238991"/>
                </a:lnTo>
                <a:lnTo>
                  <a:pt x="685800" y="6234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F866744-7D7F-2BCC-885C-BD743E8B68C8}"/>
              </a:ext>
            </a:extLst>
          </p:cNvPr>
          <p:cNvCxnSpPr>
            <a:cxnSpLocks/>
          </p:cNvCxnSpPr>
          <p:nvPr/>
        </p:nvCxnSpPr>
        <p:spPr>
          <a:xfrm flipV="1">
            <a:off x="2877391" y="1307779"/>
            <a:ext cx="0" cy="15430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E9761A8-49E9-2C50-C228-C70969022F1D}"/>
              </a:ext>
            </a:extLst>
          </p:cNvPr>
          <p:cNvCxnSpPr>
            <a:cxnSpLocks/>
          </p:cNvCxnSpPr>
          <p:nvPr/>
        </p:nvCxnSpPr>
        <p:spPr>
          <a:xfrm flipV="1">
            <a:off x="3554531" y="1300164"/>
            <a:ext cx="0" cy="15430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09C33AD-CEFB-2F18-D800-35F819710194}"/>
              </a:ext>
            </a:extLst>
          </p:cNvPr>
          <p:cNvCxnSpPr>
            <a:cxnSpLocks/>
          </p:cNvCxnSpPr>
          <p:nvPr/>
        </p:nvCxnSpPr>
        <p:spPr>
          <a:xfrm flipV="1">
            <a:off x="4243795" y="1300164"/>
            <a:ext cx="0" cy="15430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BAC1C4B8-BD92-E339-BDE3-999A24DE8278}"/>
              </a:ext>
            </a:extLst>
          </p:cNvPr>
          <p:cNvSpPr/>
          <p:nvPr/>
        </p:nvSpPr>
        <p:spPr>
          <a:xfrm>
            <a:off x="2867001" y="1505206"/>
            <a:ext cx="665019" cy="852055"/>
          </a:xfrm>
          <a:custGeom>
            <a:avLst/>
            <a:gdLst>
              <a:gd name="connsiteX0" fmla="*/ 0 w 665019"/>
              <a:gd name="connsiteY0" fmla="*/ 0 h 852055"/>
              <a:gd name="connsiteX1" fmla="*/ 176646 w 665019"/>
              <a:gd name="connsiteY1" fmla="*/ 852055 h 852055"/>
              <a:gd name="connsiteX2" fmla="*/ 301337 w 665019"/>
              <a:gd name="connsiteY2" fmla="*/ 332510 h 852055"/>
              <a:gd name="connsiteX3" fmla="*/ 446809 w 665019"/>
              <a:gd name="connsiteY3" fmla="*/ 394855 h 852055"/>
              <a:gd name="connsiteX4" fmla="*/ 561109 w 665019"/>
              <a:gd name="connsiteY4" fmla="*/ 644237 h 852055"/>
              <a:gd name="connsiteX5" fmla="*/ 665019 w 665019"/>
              <a:gd name="connsiteY5" fmla="*/ 238991 h 85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019" h="852055">
                <a:moveTo>
                  <a:pt x="0" y="0"/>
                </a:moveTo>
                <a:lnTo>
                  <a:pt x="176646" y="852055"/>
                </a:lnTo>
                <a:lnTo>
                  <a:pt x="301337" y="332510"/>
                </a:lnTo>
                <a:lnTo>
                  <a:pt x="446809" y="394855"/>
                </a:lnTo>
                <a:lnTo>
                  <a:pt x="561109" y="644237"/>
                </a:lnTo>
                <a:lnTo>
                  <a:pt x="665019" y="23899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2FACB13-C340-22EA-084A-F37973417AF2}"/>
              </a:ext>
            </a:extLst>
          </p:cNvPr>
          <p:cNvSpPr/>
          <p:nvPr/>
        </p:nvSpPr>
        <p:spPr>
          <a:xfrm>
            <a:off x="3542410" y="1588334"/>
            <a:ext cx="685800" cy="935182"/>
          </a:xfrm>
          <a:custGeom>
            <a:avLst/>
            <a:gdLst>
              <a:gd name="connsiteX0" fmla="*/ 0 w 685800"/>
              <a:gd name="connsiteY0" fmla="*/ 0 h 935182"/>
              <a:gd name="connsiteX1" fmla="*/ 135082 w 685800"/>
              <a:gd name="connsiteY1" fmla="*/ 311727 h 935182"/>
              <a:gd name="connsiteX2" fmla="*/ 238991 w 685800"/>
              <a:gd name="connsiteY2" fmla="*/ 155863 h 935182"/>
              <a:gd name="connsiteX3" fmla="*/ 436419 w 685800"/>
              <a:gd name="connsiteY3" fmla="*/ 592282 h 935182"/>
              <a:gd name="connsiteX4" fmla="*/ 561110 w 685800"/>
              <a:gd name="connsiteY4" fmla="*/ 384463 h 935182"/>
              <a:gd name="connsiteX5" fmla="*/ 685800 w 685800"/>
              <a:gd name="connsiteY5" fmla="*/ 935182 h 93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" h="935182">
                <a:moveTo>
                  <a:pt x="0" y="0"/>
                </a:moveTo>
                <a:lnTo>
                  <a:pt x="135082" y="311727"/>
                </a:lnTo>
                <a:lnTo>
                  <a:pt x="238991" y="155863"/>
                </a:lnTo>
                <a:lnTo>
                  <a:pt x="436419" y="592282"/>
                </a:lnTo>
                <a:lnTo>
                  <a:pt x="561110" y="384463"/>
                </a:lnTo>
                <a:lnTo>
                  <a:pt x="685800" y="935182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411E3A48-8D0A-6D06-6997-8B54E3A7C2EB}"/>
              </a:ext>
            </a:extLst>
          </p:cNvPr>
          <p:cNvCxnSpPr>
            <a:cxnSpLocks/>
          </p:cNvCxnSpPr>
          <p:nvPr/>
        </p:nvCxnSpPr>
        <p:spPr>
          <a:xfrm flipH="1">
            <a:off x="1540899" y="2931537"/>
            <a:ext cx="1197348" cy="4361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A5016EF-F9B5-8B71-660D-551A18BF6CE7}"/>
              </a:ext>
            </a:extLst>
          </p:cNvPr>
          <p:cNvSpPr txBox="1"/>
          <p:nvPr/>
        </p:nvSpPr>
        <p:spPr>
          <a:xfrm>
            <a:off x="991573" y="4563867"/>
            <a:ext cx="2711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</a:rPr>
              <a:t>Business-as-usual (BAU) resilience</a:t>
            </a:r>
            <a:endParaRPr lang="zh-CN" altLang="en-US" sz="1400" b="1" dirty="0">
              <a:solidFill>
                <a:schemeClr val="tx2"/>
              </a:solidFill>
            </a:endParaRPr>
          </a:p>
        </p:txBody>
      </p:sp>
      <p:pic>
        <p:nvPicPr>
          <p:cNvPr id="16" name="图形 15" descr="问题 轮廓">
            <a:extLst>
              <a:ext uri="{FF2B5EF4-FFF2-40B4-BE49-F238E27FC236}">
                <a16:creationId xmlns:a16="http://schemas.microsoft.com/office/drawing/2014/main" id="{93D50FD5-4A0C-2F00-2CD7-0E355FBDE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62" y="3279555"/>
            <a:ext cx="806326" cy="80632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A140A12-1F79-60E8-E9F6-446977BD7F4E}"/>
              </a:ext>
            </a:extLst>
          </p:cNvPr>
          <p:cNvSpPr txBox="1"/>
          <p:nvPr/>
        </p:nvSpPr>
        <p:spPr>
          <a:xfrm>
            <a:off x="723226" y="4025232"/>
            <a:ext cx="2704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2"/>
                </a:solidFill>
              </a:rPr>
              <a:t>How my system performs without portfolio of interventions</a:t>
            </a:r>
            <a:r>
              <a:rPr lang="en-US" altLang="zh-CN" sz="1400" dirty="0"/>
              <a:t>?</a:t>
            </a:r>
            <a:endParaRPr lang="zh-CN" altLang="en-US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97BB4D2-22D3-FFE0-11B3-62E84F147DFD}"/>
              </a:ext>
            </a:extLst>
          </p:cNvPr>
          <p:cNvSpPr txBox="1"/>
          <p:nvPr/>
        </p:nvSpPr>
        <p:spPr>
          <a:xfrm>
            <a:off x="695227" y="5219425"/>
            <a:ext cx="300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2"/>
                </a:solidFill>
              </a:rPr>
              <a:t>How each designed portfolio performs?</a:t>
            </a:r>
            <a:endParaRPr lang="zh-CN" altLang="en-US" sz="1400" dirty="0">
              <a:solidFill>
                <a:schemeClr val="accent2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EEBC5A1-3426-D0E0-B6BC-A3969DD90B62}"/>
              </a:ext>
            </a:extLst>
          </p:cNvPr>
          <p:cNvSpPr txBox="1"/>
          <p:nvPr/>
        </p:nvSpPr>
        <p:spPr>
          <a:xfrm>
            <a:off x="795603" y="3490318"/>
            <a:ext cx="2758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Within the predicted range of climate uncertainty:</a:t>
            </a:r>
            <a:endParaRPr lang="zh-CN" altLang="en-US" sz="1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4A64F70-F6DE-7207-35BD-F3CE7AB45211}"/>
              </a:ext>
            </a:extLst>
          </p:cNvPr>
          <p:cNvSpPr txBox="1"/>
          <p:nvPr/>
        </p:nvSpPr>
        <p:spPr>
          <a:xfrm>
            <a:off x="1100906" y="5827786"/>
            <a:ext cx="1949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2"/>
                </a:solidFill>
              </a:rPr>
              <a:t>Portfolio resilience </a:t>
            </a:r>
            <a:endParaRPr lang="zh-CN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C4C768D-2960-A06D-7312-E39F4A916690}"/>
              </a:ext>
            </a:extLst>
          </p:cNvPr>
          <p:cNvSpPr txBox="1"/>
          <p:nvPr/>
        </p:nvSpPr>
        <p:spPr>
          <a:xfrm>
            <a:off x="3376499" y="4000532"/>
            <a:ext cx="2492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Implement </a:t>
            </a:r>
          </a:p>
          <a:p>
            <a:pPr algn="ctr"/>
            <a:r>
              <a:rPr lang="en-US" altLang="zh-CN" sz="1400" dirty="0"/>
              <a:t>and</a:t>
            </a:r>
          </a:p>
          <a:p>
            <a:pPr algn="ctr"/>
            <a:r>
              <a:rPr lang="en-US" altLang="zh-CN" sz="1400" dirty="0"/>
              <a:t> monitor</a:t>
            </a:r>
            <a:endParaRPr lang="zh-CN" altLang="en-US" sz="1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485B8A0-6149-9606-B770-D1CA2B966CDF}"/>
              </a:ext>
            </a:extLst>
          </p:cNvPr>
          <p:cNvSpPr txBox="1"/>
          <p:nvPr/>
        </p:nvSpPr>
        <p:spPr>
          <a:xfrm>
            <a:off x="4026475" y="5444035"/>
            <a:ext cx="1192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Preferences</a:t>
            </a:r>
            <a:endParaRPr lang="zh-CN" altLang="en-US" sz="1400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EE8973E1-807A-5339-37B6-6B10C66A26EC}"/>
              </a:ext>
            </a:extLst>
          </p:cNvPr>
          <p:cNvCxnSpPr>
            <a:cxnSpLocks/>
            <a:stCxn id="22" idx="0"/>
            <a:endCxn id="21" idx="2"/>
          </p:cNvCxnSpPr>
          <p:nvPr/>
        </p:nvCxnSpPr>
        <p:spPr>
          <a:xfrm flipV="1">
            <a:off x="4622867" y="4739196"/>
            <a:ext cx="0" cy="704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0F0E5EA-BB5F-A7D9-EFEC-6A1C53DDF594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3016535" y="2955404"/>
            <a:ext cx="1606332" cy="1045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ED31609-5D13-F5E6-AD26-0C16C53CD91C}"/>
              </a:ext>
            </a:extLst>
          </p:cNvPr>
          <p:cNvCxnSpPr>
            <a:cxnSpLocks/>
          </p:cNvCxnSpPr>
          <p:nvPr/>
        </p:nvCxnSpPr>
        <p:spPr>
          <a:xfrm>
            <a:off x="3232298" y="4822917"/>
            <a:ext cx="995912" cy="6211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B88A611-EFF2-27DD-B8EA-4A36E7D5FDB8}"/>
              </a:ext>
            </a:extLst>
          </p:cNvPr>
          <p:cNvCxnSpPr>
            <a:cxnSpLocks/>
          </p:cNvCxnSpPr>
          <p:nvPr/>
        </p:nvCxnSpPr>
        <p:spPr>
          <a:xfrm flipV="1">
            <a:off x="3016535" y="5703085"/>
            <a:ext cx="1130163" cy="2450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8C93277-1F76-B9B3-4B04-7DEBA7CD78EB}"/>
              </a:ext>
            </a:extLst>
          </p:cNvPr>
          <p:cNvSpPr/>
          <p:nvPr/>
        </p:nvSpPr>
        <p:spPr>
          <a:xfrm>
            <a:off x="2780942" y="2762506"/>
            <a:ext cx="192898" cy="192898"/>
          </a:xfrm>
          <a:prstGeom prst="ellipse">
            <a:avLst/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4A6C12A2-C3AF-E6F5-D385-E1FBF99040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6387"/>
          <a:stretch/>
        </p:blipFill>
        <p:spPr>
          <a:xfrm>
            <a:off x="5257646" y="1118370"/>
            <a:ext cx="6820323" cy="126550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4A33F6CE-778D-CA76-E245-C29B9D6005E5}"/>
              </a:ext>
            </a:extLst>
          </p:cNvPr>
          <p:cNvSpPr txBox="1"/>
          <p:nvPr/>
        </p:nvSpPr>
        <p:spPr>
          <a:xfrm>
            <a:off x="7260851" y="767553"/>
            <a:ext cx="2813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(Scaled) Size of interventions</a:t>
            </a:r>
            <a:endParaRPr lang="zh-CN" altLang="en-US" sz="14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CBDAAA8-EAA3-B8AC-2F24-94FC0371C740}"/>
              </a:ext>
            </a:extLst>
          </p:cNvPr>
          <p:cNvSpPr txBox="1"/>
          <p:nvPr/>
        </p:nvSpPr>
        <p:spPr>
          <a:xfrm>
            <a:off x="7660819" y="2551178"/>
            <a:ext cx="2013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Flood resilience</a:t>
            </a:r>
            <a:endParaRPr lang="zh-CN" altLang="en-US" sz="1400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604B76C-342E-54A8-EF4C-EDECE56D5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789" b="34422"/>
          <a:stretch/>
        </p:blipFill>
        <p:spPr>
          <a:xfrm>
            <a:off x="5257646" y="2811764"/>
            <a:ext cx="6820323" cy="123447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0A774FE-110F-2CC0-EB64-987AB9ACC2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854" b="-10"/>
          <a:stretch/>
        </p:blipFill>
        <p:spPr>
          <a:xfrm>
            <a:off x="5257646" y="4586935"/>
            <a:ext cx="6820323" cy="1361209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6CD0BB4F-B386-B641-7C64-7F0912A6A3B2}"/>
              </a:ext>
            </a:extLst>
          </p:cNvPr>
          <p:cNvSpPr/>
          <p:nvPr/>
        </p:nvSpPr>
        <p:spPr>
          <a:xfrm>
            <a:off x="5773112" y="4497783"/>
            <a:ext cx="6134870" cy="189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803C2C2-CBCE-4192-AA5F-7F0100932958}"/>
              </a:ext>
            </a:extLst>
          </p:cNvPr>
          <p:cNvSpPr txBox="1"/>
          <p:nvPr/>
        </p:nvSpPr>
        <p:spPr>
          <a:xfrm>
            <a:off x="8007215" y="4379560"/>
            <a:ext cx="1321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Costs</a:t>
            </a:r>
            <a:endParaRPr lang="zh-CN" altLang="en-US" sz="1400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BC7126BF-9883-C4DA-287A-EF29437CCC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1" t="45267" r="80079" b="47360"/>
          <a:stretch/>
        </p:blipFill>
        <p:spPr>
          <a:xfrm>
            <a:off x="11073025" y="690478"/>
            <a:ext cx="950843" cy="427980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428FA29F-0858-D0B7-B21D-78F1F2865311}"/>
              </a:ext>
            </a:extLst>
          </p:cNvPr>
          <p:cNvSpPr/>
          <p:nvPr/>
        </p:nvSpPr>
        <p:spPr>
          <a:xfrm>
            <a:off x="5594614" y="2894086"/>
            <a:ext cx="681495" cy="21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8702B5B-B20E-DE0B-4552-EF2F46128362}"/>
              </a:ext>
            </a:extLst>
          </p:cNvPr>
          <p:cNvCxnSpPr/>
          <p:nvPr/>
        </p:nvCxnSpPr>
        <p:spPr>
          <a:xfrm>
            <a:off x="6954625" y="395476"/>
            <a:ext cx="519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C49091A6-4E4D-AF5E-3148-842EF379F1D8}"/>
              </a:ext>
            </a:extLst>
          </p:cNvPr>
          <p:cNvSpPr txBox="1"/>
          <p:nvPr/>
        </p:nvSpPr>
        <p:spPr>
          <a:xfrm>
            <a:off x="7474171" y="244343"/>
            <a:ext cx="106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Multi-stage</a:t>
            </a:r>
            <a:endParaRPr lang="zh-CN" altLang="en-US" sz="1400" dirty="0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0A1863B-A6EF-FA1F-D327-E72CDC9CA804}"/>
              </a:ext>
            </a:extLst>
          </p:cNvPr>
          <p:cNvCxnSpPr/>
          <p:nvPr/>
        </p:nvCxnSpPr>
        <p:spPr>
          <a:xfrm>
            <a:off x="8808850" y="392720"/>
            <a:ext cx="51954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61B3C0A7-F241-A5E7-D48B-CD1970647EAD}"/>
              </a:ext>
            </a:extLst>
          </p:cNvPr>
          <p:cNvSpPr txBox="1"/>
          <p:nvPr/>
        </p:nvSpPr>
        <p:spPr>
          <a:xfrm>
            <a:off x="9328396" y="241587"/>
            <a:ext cx="106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Most ideal</a:t>
            </a:r>
            <a:endParaRPr lang="zh-CN" alt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6C4-5A1F-F46C-F557-07F3DA12C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novel multi-stage adaptive planning</a:t>
            </a:r>
          </a:p>
        </p:txBody>
      </p:sp>
      <p:sp>
        <p:nvSpPr>
          <p:cNvPr id="57" name="Subtitle 56">
            <a:extLst>
              <a:ext uri="{FF2B5EF4-FFF2-40B4-BE49-F238E27FC236}">
                <a16:creationId xmlns:a16="http://schemas.microsoft.com/office/drawing/2014/main" id="{02E77EE3-EA3B-4351-5E9E-2232DF205BC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Flood resilience example</a:t>
            </a:r>
          </a:p>
        </p:txBody>
      </p:sp>
      <p:cxnSp>
        <p:nvCxnSpPr>
          <p:cNvPr id="45" name="直接箭头连接符 13">
            <a:extLst>
              <a:ext uri="{FF2B5EF4-FFF2-40B4-BE49-F238E27FC236}">
                <a16:creationId xmlns:a16="http://schemas.microsoft.com/office/drawing/2014/main" id="{7CC8E7E4-5DFD-DDCD-2A37-6BB2EF57F6E0}"/>
              </a:ext>
            </a:extLst>
          </p:cNvPr>
          <p:cNvCxnSpPr>
            <a:cxnSpLocks/>
          </p:cNvCxnSpPr>
          <p:nvPr/>
        </p:nvCxnSpPr>
        <p:spPr>
          <a:xfrm flipH="1">
            <a:off x="582782" y="4369864"/>
            <a:ext cx="14134" cy="8628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436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1" grpId="0"/>
      <p:bldP spid="32" grpId="0"/>
      <p:bldP spid="39" grpId="0" animBg="1"/>
      <p:bldP spid="33" grpId="0"/>
      <p:bldP spid="47" grpId="0" animBg="1"/>
      <p:bldP spid="50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4C9D4-88E9-FB99-0EAB-A206D9A23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162ED-632C-4F96-293D-2BD19D1450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Part 3: What next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8347A9-FAAB-C8A2-8E66-74C707DE6E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Work in progress</a:t>
            </a:r>
          </a:p>
        </p:txBody>
      </p:sp>
      <p:sp>
        <p:nvSpPr>
          <p:cNvPr id="6" name="矩形: 圆角 7">
            <a:extLst>
              <a:ext uri="{FF2B5EF4-FFF2-40B4-BE49-F238E27FC236}">
                <a16:creationId xmlns:a16="http://schemas.microsoft.com/office/drawing/2014/main" id="{6D9122F8-7A94-35AD-5A40-91EC3CDA4464}"/>
              </a:ext>
            </a:extLst>
          </p:cNvPr>
          <p:cNvSpPr/>
          <p:nvPr/>
        </p:nvSpPr>
        <p:spPr>
          <a:xfrm>
            <a:off x="4889251" y="4497605"/>
            <a:ext cx="950767" cy="54656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14565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0CFF13B5-C45D-3E54-D1D9-37C44FCCA942}"/>
              </a:ext>
            </a:extLst>
          </p:cNvPr>
          <p:cNvSpPr/>
          <p:nvPr/>
        </p:nvSpPr>
        <p:spPr>
          <a:xfrm>
            <a:off x="5051714" y="3034146"/>
            <a:ext cx="2234045" cy="33147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5" descr="用户 轮廓">
            <a:extLst>
              <a:ext uri="{FF2B5EF4-FFF2-40B4-BE49-F238E27FC236}">
                <a16:creationId xmlns:a16="http://schemas.microsoft.com/office/drawing/2014/main" id="{657F00D4-62F3-727C-7DA2-C00FA98D5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1846" y="4691496"/>
            <a:ext cx="914400" cy="914400"/>
          </a:xfrm>
          <a:prstGeom prst="rect">
            <a:avLst/>
          </a:prstGeom>
        </p:spPr>
      </p:pic>
      <p:pic>
        <p:nvPicPr>
          <p:cNvPr id="7" name="图形 6" descr="用户 轮廓">
            <a:extLst>
              <a:ext uri="{FF2B5EF4-FFF2-40B4-BE49-F238E27FC236}">
                <a16:creationId xmlns:a16="http://schemas.microsoft.com/office/drawing/2014/main" id="{49597658-93D3-728E-63B6-34C83221A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1846" y="3186546"/>
            <a:ext cx="914400" cy="914400"/>
          </a:xfrm>
          <a:prstGeom prst="rect">
            <a:avLst/>
          </a:prstGeom>
        </p:spPr>
      </p:pic>
      <p:pic>
        <p:nvPicPr>
          <p:cNvPr id="8" name="图形 7" descr="用户 轮廓">
            <a:extLst>
              <a:ext uri="{FF2B5EF4-FFF2-40B4-BE49-F238E27FC236}">
                <a16:creationId xmlns:a16="http://schemas.microsoft.com/office/drawing/2014/main" id="{92F3056C-0BE9-9047-F741-5B751F80D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227" y="3186546"/>
            <a:ext cx="914400" cy="914400"/>
          </a:xfrm>
          <a:prstGeom prst="rect">
            <a:avLst/>
          </a:prstGeom>
        </p:spPr>
      </p:pic>
      <p:pic>
        <p:nvPicPr>
          <p:cNvPr id="9" name="图形 8" descr="用户 轮廓">
            <a:extLst>
              <a:ext uri="{FF2B5EF4-FFF2-40B4-BE49-F238E27FC236}">
                <a16:creationId xmlns:a16="http://schemas.microsoft.com/office/drawing/2014/main" id="{D3895098-0120-0805-9A52-1931A09AC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227" y="4835237"/>
            <a:ext cx="914400" cy="914400"/>
          </a:xfrm>
          <a:prstGeom prst="rect">
            <a:avLst/>
          </a:prstGeom>
        </p:spPr>
      </p:pic>
      <p:pic>
        <p:nvPicPr>
          <p:cNvPr id="10" name="图形 9" descr="用户 轮廓">
            <a:extLst>
              <a:ext uri="{FF2B5EF4-FFF2-40B4-BE49-F238E27FC236}">
                <a16:creationId xmlns:a16="http://schemas.microsoft.com/office/drawing/2014/main" id="{51C7B89C-3380-9818-45E8-C017BC80F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1536" y="1904998"/>
            <a:ext cx="914400" cy="9144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CA808C7-CAD5-7671-8EE6-04D0DE08C54B}"/>
              </a:ext>
            </a:extLst>
          </p:cNvPr>
          <p:cNvSpPr txBox="1"/>
          <p:nvPr/>
        </p:nvSpPr>
        <p:spPr>
          <a:xfrm>
            <a:off x="5142923" y="3451460"/>
            <a:ext cx="205162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Aft>
                <a:spcPts val="1200"/>
              </a:spcAft>
            </a:pPr>
            <a:r>
              <a:rPr lang="en-US" altLang="zh-CN" sz="18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Consensus</a:t>
            </a:r>
            <a:endParaRPr lang="en-US" altLang="zh-CN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rtl="0" fontAlgn="base">
              <a:spcAft>
                <a:spcPts val="1200"/>
              </a:spcAft>
            </a:pPr>
            <a:r>
              <a:rPr lang="en-US" altLang="zh-CN" sz="14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 new method for enabling resilience intercomparison between subsystems</a:t>
            </a:r>
            <a:r>
              <a:rPr lang="en-US" altLang="zh-CN" sz="1400" b="1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​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rtl="0" fontAlgn="base"/>
            <a:r>
              <a:rPr lang="en-US" altLang="zh-CN" sz="14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Agree on the finding that river water quality has the least resilience</a:t>
            </a:r>
            <a:endParaRPr lang="en-US" altLang="zh-CN" sz="14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F685A09-AFD0-7094-4829-1F64A5C86C86}"/>
              </a:ext>
            </a:extLst>
          </p:cNvPr>
          <p:cNvSpPr txBox="1"/>
          <p:nvPr/>
        </p:nvSpPr>
        <p:spPr>
          <a:xfrm>
            <a:off x="835532" y="1828750"/>
            <a:ext cx="282373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Affinity Water:</a:t>
            </a:r>
          </a:p>
          <a:p>
            <a:pPr>
              <a:spcAft>
                <a:spcPts val="1200"/>
              </a:spcAft>
            </a:pPr>
            <a:r>
              <a:rPr lang="en-US" altLang="zh-CN" sz="1400" dirty="0"/>
              <a:t>'Criticality' in water supply systems</a:t>
            </a:r>
          </a:p>
          <a:p>
            <a:pPr>
              <a:spcAft>
                <a:spcPts val="1200"/>
              </a:spcAft>
            </a:pPr>
            <a:r>
              <a:rPr lang="en-US" altLang="zh-CN" sz="1400" dirty="0"/>
              <a:t>Consider groundwater abstraction license as an intervention rather than uncertainty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34AABCB-9E19-8B28-CC11-553CC2BE73BC}"/>
              </a:ext>
            </a:extLst>
          </p:cNvPr>
          <p:cNvSpPr txBox="1"/>
          <p:nvPr/>
        </p:nvSpPr>
        <p:spPr>
          <a:xfrm>
            <a:off x="6625936" y="1357626"/>
            <a:ext cx="282373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Environment Agency:</a:t>
            </a:r>
          </a:p>
          <a:p>
            <a:pPr>
              <a:spcAft>
                <a:spcPts val="1200"/>
              </a:spcAft>
            </a:pPr>
            <a:r>
              <a:rPr lang="en-US" altLang="zh-CN" sz="1400" dirty="0"/>
              <a:t>Implications for resilience of aquatic ecological systems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B5FF76C-8BED-11B4-0596-7767D1195A71}"/>
              </a:ext>
            </a:extLst>
          </p:cNvPr>
          <p:cNvSpPr txBox="1"/>
          <p:nvPr/>
        </p:nvSpPr>
        <p:spPr>
          <a:xfrm>
            <a:off x="835532" y="4651789"/>
            <a:ext cx="282373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Thames Water:</a:t>
            </a:r>
          </a:p>
          <a:p>
            <a:pPr>
              <a:spcAft>
                <a:spcPts val="1200"/>
              </a:spcAft>
            </a:pPr>
            <a:r>
              <a:rPr lang="en-US" altLang="zh-CN" sz="1400" dirty="0"/>
              <a:t>Assessment locations for river water quality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58689C1-B3FE-FED8-3CBB-7792FF3AE125}"/>
              </a:ext>
            </a:extLst>
          </p:cNvPr>
          <p:cNvSpPr txBox="1"/>
          <p:nvPr/>
        </p:nvSpPr>
        <p:spPr>
          <a:xfrm>
            <a:off x="8860630" y="3243636"/>
            <a:ext cx="282373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Great London Authority:</a:t>
            </a:r>
          </a:p>
          <a:p>
            <a:pPr>
              <a:spcAft>
                <a:spcPts val="1200"/>
              </a:spcAft>
            </a:pPr>
            <a:r>
              <a:rPr lang="en-US" altLang="zh-CN" sz="1400" dirty="0"/>
              <a:t>Recommended guidelines for uncertainty projections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54A727B-000B-B627-1CC6-98A9B9D6D265}"/>
              </a:ext>
            </a:extLst>
          </p:cNvPr>
          <p:cNvSpPr txBox="1"/>
          <p:nvPr/>
        </p:nvSpPr>
        <p:spPr>
          <a:xfrm>
            <a:off x="8860630" y="5143502"/>
            <a:ext cx="282373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Mott MacDonald:</a:t>
            </a:r>
          </a:p>
          <a:p>
            <a:pPr>
              <a:spcAft>
                <a:spcPts val="1200"/>
              </a:spcAft>
            </a:pPr>
            <a:r>
              <a:rPr lang="en-US" altLang="zh-CN" sz="1400" dirty="0"/>
              <a:t>Take future planned interventions into account​ for adaptive planning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9D7B7-7A38-9210-2D4F-36E3113E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and potential impact of RIWS approach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D9D1271-953A-4B39-3C73-89A4B4E3E44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altLang="zh-CN" dirty="0"/>
              <a:t>Stakeholder engagement through communications of resilience assessment findings</a:t>
            </a:r>
            <a:endParaRPr lang="zh-CN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745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9775-7FE8-6318-26DF-EB93BB52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RIWS to </a:t>
            </a:r>
            <a:r>
              <a:rPr lang="en-GB" dirty="0"/>
              <a:t>support UK policy in water systems resilience planning?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B76D0DFD-89D4-66C9-33B2-DC873C9ECA17}"/>
              </a:ext>
            </a:extLst>
          </p:cNvPr>
          <p:cNvSpPr/>
          <p:nvPr/>
        </p:nvSpPr>
        <p:spPr>
          <a:xfrm>
            <a:off x="1241134" y="2155893"/>
            <a:ext cx="2880000" cy="2880000"/>
          </a:xfrm>
          <a:prstGeom prst="arc">
            <a:avLst>
              <a:gd name="adj1" fmla="val 7967385"/>
              <a:gd name="adj2" fmla="val 2807627"/>
            </a:avLst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7" name="Picture 2" descr="RIVER definition and meaning | Collins ...">
            <a:extLst>
              <a:ext uri="{FF2B5EF4-FFF2-40B4-BE49-F238E27FC236}">
                <a16:creationId xmlns:a16="http://schemas.microsoft.com/office/drawing/2014/main" id="{9AD30877-C6A9-A633-0E44-614CBD30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15" y="3967471"/>
            <a:ext cx="1466239" cy="144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140343-52DA-9382-8759-EF497EC8E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15" y="1359959"/>
            <a:ext cx="1466239" cy="1440000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E94313-E235-AA22-842D-E64BF6E6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82" y="2637326"/>
            <a:ext cx="1466239" cy="1440000"/>
          </a:xfrm>
          <a:prstGeom prst="ellipse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E208BD2-E655-5743-6EC9-DD4CC71958CC}"/>
              </a:ext>
            </a:extLst>
          </p:cNvPr>
          <p:cNvSpPr txBox="1"/>
          <p:nvPr/>
        </p:nvSpPr>
        <p:spPr>
          <a:xfrm>
            <a:off x="99103" y="2037082"/>
            <a:ext cx="178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 supply system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465AB5-4651-F825-F970-C41FAD85988B}"/>
              </a:ext>
            </a:extLst>
          </p:cNvPr>
          <p:cNvSpPr txBox="1"/>
          <p:nvPr/>
        </p:nvSpPr>
        <p:spPr>
          <a:xfrm>
            <a:off x="3760241" y="4196137"/>
            <a:ext cx="178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Wastewater system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E0C758-F275-75E3-9505-F785E4C9988C}"/>
              </a:ext>
            </a:extLst>
          </p:cNvPr>
          <p:cNvSpPr txBox="1"/>
          <p:nvPr/>
        </p:nvSpPr>
        <p:spPr>
          <a:xfrm>
            <a:off x="3361775" y="1823860"/>
            <a:ext cx="146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People, land and water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0CCB6C8-CEAA-ADDF-AA6F-953734B9D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6" y="2729657"/>
            <a:ext cx="1466239" cy="1440000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084C0E-5C44-F0C3-BD98-140ECB83FC33}"/>
              </a:ext>
            </a:extLst>
          </p:cNvPr>
          <p:cNvSpPr txBox="1"/>
          <p:nvPr/>
        </p:nvSpPr>
        <p:spPr>
          <a:xfrm>
            <a:off x="1145894" y="238138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B06A9-DA98-FB1D-7B6C-3ECF1B365400}"/>
              </a:ext>
            </a:extLst>
          </p:cNvPr>
          <p:cNvSpPr txBox="1"/>
          <p:nvPr/>
        </p:nvSpPr>
        <p:spPr>
          <a:xfrm>
            <a:off x="247379" y="5238194"/>
            <a:ext cx="2346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River environment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D7192-25E3-6630-523F-1C4F872C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AFA36-8707-1C50-C333-BE8BF033A40C}"/>
              </a:ext>
            </a:extLst>
          </p:cNvPr>
          <p:cNvSpPr txBox="1"/>
          <p:nvPr/>
        </p:nvSpPr>
        <p:spPr>
          <a:xfrm>
            <a:off x="1816181" y="3132028"/>
            <a:ext cx="178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Integrated </a:t>
            </a:r>
          </a:p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 System</a:t>
            </a:r>
          </a:p>
        </p:txBody>
      </p:sp>
      <p:pic>
        <p:nvPicPr>
          <p:cNvPr id="3" name="图形 7">
            <a:extLst>
              <a:ext uri="{FF2B5EF4-FFF2-40B4-BE49-F238E27FC236}">
                <a16:creationId xmlns:a16="http://schemas.microsoft.com/office/drawing/2014/main" id="{27F03C4D-18F8-3236-1073-7DCECCC5E0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7741" t="15172" r="-123" b="14511"/>
          <a:stretch/>
        </p:blipFill>
        <p:spPr>
          <a:xfrm>
            <a:off x="1305318" y="2160453"/>
            <a:ext cx="2586875" cy="2669264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36A1AF45-4BA1-0C77-807D-2C8DD95783A8}"/>
              </a:ext>
            </a:extLst>
          </p:cNvPr>
          <p:cNvSpPr/>
          <p:nvPr/>
        </p:nvSpPr>
        <p:spPr>
          <a:xfrm rot="13394191">
            <a:off x="3045631" y="2840534"/>
            <a:ext cx="204004" cy="592874"/>
          </a:xfrm>
          <a:prstGeom prst="downArrow">
            <a:avLst>
              <a:gd name="adj1" fmla="val 50000"/>
              <a:gd name="adj2" fmla="val 4842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64528CA-335C-457B-6581-D5F96B60734F}"/>
              </a:ext>
            </a:extLst>
          </p:cNvPr>
          <p:cNvSpPr/>
          <p:nvPr/>
        </p:nvSpPr>
        <p:spPr>
          <a:xfrm>
            <a:off x="2666254" y="3759624"/>
            <a:ext cx="204004" cy="592874"/>
          </a:xfrm>
          <a:prstGeom prst="downArrow">
            <a:avLst>
              <a:gd name="adj1" fmla="val 50000"/>
              <a:gd name="adj2" fmla="val 4842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5AE279B-B32F-436D-921A-75C799190AEB}"/>
              </a:ext>
            </a:extLst>
          </p:cNvPr>
          <p:cNvSpPr/>
          <p:nvPr/>
        </p:nvSpPr>
        <p:spPr>
          <a:xfrm rot="17861803">
            <a:off x="3437137" y="3566473"/>
            <a:ext cx="204004" cy="592874"/>
          </a:xfrm>
          <a:prstGeom prst="downArrow">
            <a:avLst>
              <a:gd name="adj1" fmla="val 50000"/>
              <a:gd name="adj2" fmla="val 4842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F818670-9BBC-4107-9562-F38C949E10FE}"/>
              </a:ext>
            </a:extLst>
          </p:cNvPr>
          <p:cNvSpPr/>
          <p:nvPr/>
        </p:nvSpPr>
        <p:spPr>
          <a:xfrm rot="7077887">
            <a:off x="1909500" y="2751685"/>
            <a:ext cx="204004" cy="592874"/>
          </a:xfrm>
          <a:prstGeom prst="downArrow">
            <a:avLst>
              <a:gd name="adj1" fmla="val 50000"/>
              <a:gd name="adj2" fmla="val 4842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9909655-B934-111C-6721-AC7B4A45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41" y="1730078"/>
            <a:ext cx="2601755" cy="367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22F842-8632-8083-8A76-8449B5196F8C}"/>
              </a:ext>
            </a:extLst>
          </p:cNvPr>
          <p:cNvSpPr txBox="1"/>
          <p:nvPr/>
        </p:nvSpPr>
        <p:spPr>
          <a:xfrm>
            <a:off x="5818323" y="5585068"/>
            <a:ext cx="407493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9"/>
              </a:rPr>
              <a:t>https://www.the-ies.org/resources/environmental-science-transform-sustainable-wellbeing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D7264B-53A7-FA03-59B1-323398CF4B69}"/>
              </a:ext>
            </a:extLst>
          </p:cNvPr>
          <p:cNvSpPr txBox="1"/>
          <p:nvPr/>
        </p:nvSpPr>
        <p:spPr>
          <a:xfrm>
            <a:off x="5560893" y="2185240"/>
            <a:ext cx="24866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“Support the delivery of a systems approach to water with models of the integrated water system, aligned with the UK’s implementation of the Water Framework Directive.”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85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33FD5-8F84-09E1-F53E-FFAB74652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C886-44C3-30D2-31BD-CE950FD85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sz="2800" b="0" dirty="0">
                <a:hlinkClick r:id="rId2"/>
              </a:rPr>
              <a:t>ana.mijic@imperial.ac.uk</a:t>
            </a:r>
            <a:br>
              <a:rPr lang="en-US" sz="2800" b="0"/>
            </a:br>
            <a:r>
              <a:rPr lang="en-US" sz="2800" b="0"/>
              <a:t>l</a:t>
            </a:r>
            <a:r>
              <a:rPr lang="en-US" sz="2800" b="0">
                <a:hlinkClick r:id="rId3"/>
              </a:rPr>
              <a:t>eyang.liu16@imperial.ac.uk</a:t>
            </a:r>
            <a:r>
              <a:rPr lang="en-US" sz="2800" b="0"/>
              <a:t> </a:t>
            </a:r>
            <a:br>
              <a:rPr lang="en-US" sz="2800" b="0" dirty="0"/>
            </a:b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AA909-91C7-235E-6BF9-DDB1D7761A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251" y="5604562"/>
            <a:ext cx="8204129" cy="740845"/>
          </a:xfrm>
        </p:spPr>
        <p:txBody>
          <a:bodyPr/>
          <a:lstStyle/>
          <a:p>
            <a:r>
              <a:rPr lang="en-US" sz="2000" dirty="0"/>
              <a:t>DAFNI Conference 2024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7EEF695-8F16-0CA3-B7A4-E91ACA78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525" y="5319032"/>
            <a:ext cx="889687" cy="1377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A2EB7F-7EA6-DB4C-C975-D9573D7CAD2E}"/>
              </a:ext>
            </a:extLst>
          </p:cNvPr>
          <p:cNvSpPr txBox="1"/>
          <p:nvPr/>
        </p:nvSpPr>
        <p:spPr>
          <a:xfrm>
            <a:off x="7802420" y="-89182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E72E9-4822-8DEE-1D7C-14494548F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60" y="3208619"/>
            <a:ext cx="4371047" cy="20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354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19B00970-EC10-1BA8-2DC3-0111073DEB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41"/>
          <a:stretch/>
        </p:blipFill>
        <p:spPr>
          <a:xfrm>
            <a:off x="2090413" y="2018851"/>
            <a:ext cx="4198625" cy="371607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890E35B-F4A0-B176-A052-ACADE364C001}"/>
              </a:ext>
            </a:extLst>
          </p:cNvPr>
          <p:cNvSpPr txBox="1"/>
          <p:nvPr/>
        </p:nvSpPr>
        <p:spPr>
          <a:xfrm>
            <a:off x="276254" y="3095674"/>
            <a:ext cx="168900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Chronic versus </a:t>
            </a: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acute issue</a:t>
            </a:r>
            <a:endParaRPr kumimoji="0" lang="zh-CN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47543D-2DD3-E5CD-8487-6DE274AB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Resilience assessment per water system component</a:t>
            </a:r>
            <a:endParaRPr lang="en-GB" sz="28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04ACD4-4CCD-7D12-9B39-B4B057DD1F8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Event-level: rapidity and reliability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813D84-3431-2F93-B3A5-682D03A03F6B}"/>
              </a:ext>
            </a:extLst>
          </p:cNvPr>
          <p:cNvCxnSpPr>
            <a:cxnSpLocks/>
          </p:cNvCxnSpPr>
          <p:nvPr/>
        </p:nvCxnSpPr>
        <p:spPr>
          <a:xfrm>
            <a:off x="3049992" y="1805172"/>
            <a:ext cx="1562648" cy="53162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2FF595-9A0C-34B9-DC9A-873FE52D7DF5}"/>
              </a:ext>
            </a:extLst>
          </p:cNvPr>
          <p:cNvCxnSpPr>
            <a:cxnSpLocks/>
          </p:cNvCxnSpPr>
          <p:nvPr/>
        </p:nvCxnSpPr>
        <p:spPr>
          <a:xfrm flipH="1">
            <a:off x="3213789" y="2105800"/>
            <a:ext cx="2177942" cy="111106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927A77-4DD0-7408-7049-CE2C97F6AA49}"/>
              </a:ext>
            </a:extLst>
          </p:cNvPr>
          <p:cNvSpPr txBox="1"/>
          <p:nvPr/>
        </p:nvSpPr>
        <p:spPr>
          <a:xfrm>
            <a:off x="2039876" y="5968982"/>
            <a:ext cx="4198625" cy="250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 % of below critical threshold events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7F264F-10C1-AC72-E146-8EF9CD62D7C2}"/>
              </a:ext>
            </a:extLst>
          </p:cNvPr>
          <p:cNvSpPr/>
          <p:nvPr/>
        </p:nvSpPr>
        <p:spPr>
          <a:xfrm>
            <a:off x="380301" y="1191400"/>
            <a:ext cx="158496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B68E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Lower and less variable, the better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F5965-C7E8-0BA6-FF26-18DCA1BBF4E0}"/>
              </a:ext>
            </a:extLst>
          </p:cNvPr>
          <p:cNvSpPr txBox="1"/>
          <p:nvPr/>
        </p:nvSpPr>
        <p:spPr>
          <a:xfrm>
            <a:off x="2349643" y="1275491"/>
            <a:ext cx="2654688" cy="509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Extreme events – groundwater drought &gt; 300 days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9652B5-6C02-D24F-626E-4FC52491420F}"/>
              </a:ext>
            </a:extLst>
          </p:cNvPr>
          <p:cNvCxnSpPr>
            <a:cxnSpLocks/>
          </p:cNvCxnSpPr>
          <p:nvPr/>
        </p:nvCxnSpPr>
        <p:spPr>
          <a:xfrm flipH="1">
            <a:off x="5511642" y="2263726"/>
            <a:ext cx="154411" cy="87347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FDA3CB-2164-8BD2-A92D-557CF9050284}"/>
              </a:ext>
            </a:extLst>
          </p:cNvPr>
          <p:cNvSpPr txBox="1"/>
          <p:nvPr/>
        </p:nvSpPr>
        <p:spPr>
          <a:xfrm>
            <a:off x="5511642" y="1647579"/>
            <a:ext cx="2099048" cy="509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Long duration of pollution events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F7ECB8-E88B-3020-D382-333C14D3A427}"/>
              </a:ext>
            </a:extLst>
          </p:cNvPr>
          <p:cNvCxnSpPr>
            <a:cxnSpLocks/>
          </p:cNvCxnSpPr>
          <p:nvPr/>
        </p:nvCxnSpPr>
        <p:spPr>
          <a:xfrm flipH="1" flipV="1">
            <a:off x="3207596" y="4858892"/>
            <a:ext cx="326759" cy="96298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CEE575-E591-0BE3-5662-559B9B960405}"/>
              </a:ext>
            </a:extLst>
          </p:cNvPr>
          <p:cNvCxnSpPr>
            <a:cxnSpLocks/>
          </p:cNvCxnSpPr>
          <p:nvPr/>
        </p:nvCxnSpPr>
        <p:spPr>
          <a:xfrm flipV="1">
            <a:off x="3778329" y="4858892"/>
            <a:ext cx="1286261" cy="102314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44DA626-61B3-A3AF-5C3B-00D3A0F93105}"/>
              </a:ext>
            </a:extLst>
          </p:cNvPr>
          <p:cNvCxnSpPr>
            <a:cxnSpLocks/>
          </p:cNvCxnSpPr>
          <p:nvPr/>
        </p:nvCxnSpPr>
        <p:spPr>
          <a:xfrm flipV="1">
            <a:off x="4033520" y="4917946"/>
            <a:ext cx="1478122" cy="92253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CE8EC6-B9EA-EC2B-73A1-B146C618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745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1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19B00970-EC10-1BA8-2DC3-0111073DEB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41"/>
          <a:stretch/>
        </p:blipFill>
        <p:spPr>
          <a:xfrm>
            <a:off x="2090413" y="2018851"/>
            <a:ext cx="4198625" cy="371607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890E35B-F4A0-B176-A052-ACADE364C001}"/>
              </a:ext>
            </a:extLst>
          </p:cNvPr>
          <p:cNvSpPr txBox="1"/>
          <p:nvPr/>
        </p:nvSpPr>
        <p:spPr>
          <a:xfrm>
            <a:off x="276254" y="3095674"/>
            <a:ext cx="168900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Chronic versus </a:t>
            </a:r>
          </a:p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acute issue</a:t>
            </a:r>
            <a:endParaRPr kumimoji="0" lang="zh-CN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47543D-2DD3-E5CD-8487-6DE274AB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Resilience assessment per water system component</a:t>
            </a:r>
            <a:endParaRPr lang="en-GB" sz="28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04ACD4-4CCD-7D12-9B39-B4B057DD1F8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Event-level: rapidity and reliability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813D84-3431-2F93-B3A5-682D03A03F6B}"/>
              </a:ext>
            </a:extLst>
          </p:cNvPr>
          <p:cNvCxnSpPr>
            <a:cxnSpLocks/>
          </p:cNvCxnSpPr>
          <p:nvPr/>
        </p:nvCxnSpPr>
        <p:spPr>
          <a:xfrm>
            <a:off x="3049992" y="1805172"/>
            <a:ext cx="1562648" cy="53162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2FF595-9A0C-34B9-DC9A-873FE52D7DF5}"/>
              </a:ext>
            </a:extLst>
          </p:cNvPr>
          <p:cNvCxnSpPr>
            <a:cxnSpLocks/>
          </p:cNvCxnSpPr>
          <p:nvPr/>
        </p:nvCxnSpPr>
        <p:spPr>
          <a:xfrm flipH="1">
            <a:off x="3213789" y="2105800"/>
            <a:ext cx="2177942" cy="111106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927A77-4DD0-7408-7049-CE2C97F6AA49}"/>
              </a:ext>
            </a:extLst>
          </p:cNvPr>
          <p:cNvSpPr txBox="1"/>
          <p:nvPr/>
        </p:nvSpPr>
        <p:spPr>
          <a:xfrm>
            <a:off x="2039876" y="5968982"/>
            <a:ext cx="4198625" cy="250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 % of below critical threshold events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7F264F-10C1-AC72-E146-8EF9CD62D7C2}"/>
              </a:ext>
            </a:extLst>
          </p:cNvPr>
          <p:cNvSpPr/>
          <p:nvPr/>
        </p:nvSpPr>
        <p:spPr>
          <a:xfrm>
            <a:off x="380301" y="1191400"/>
            <a:ext cx="158496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B68E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Lower and less variable, the better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F5965-C7E8-0BA6-FF26-18DCA1BBF4E0}"/>
              </a:ext>
            </a:extLst>
          </p:cNvPr>
          <p:cNvSpPr txBox="1"/>
          <p:nvPr/>
        </p:nvSpPr>
        <p:spPr>
          <a:xfrm>
            <a:off x="2349643" y="1275491"/>
            <a:ext cx="2654688" cy="509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Extreme events – groundwater drought &gt; 300 days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9652B5-6C02-D24F-626E-4FC52491420F}"/>
              </a:ext>
            </a:extLst>
          </p:cNvPr>
          <p:cNvCxnSpPr>
            <a:cxnSpLocks/>
          </p:cNvCxnSpPr>
          <p:nvPr/>
        </p:nvCxnSpPr>
        <p:spPr>
          <a:xfrm flipH="1">
            <a:off x="5511642" y="2263726"/>
            <a:ext cx="154411" cy="87347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FDA3CB-2164-8BD2-A92D-557CF9050284}"/>
              </a:ext>
            </a:extLst>
          </p:cNvPr>
          <p:cNvSpPr txBox="1"/>
          <p:nvPr/>
        </p:nvSpPr>
        <p:spPr>
          <a:xfrm>
            <a:off x="5511642" y="1647579"/>
            <a:ext cx="2099048" cy="509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Long duration of pollution events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F7ECB8-E88B-3020-D382-333C14D3A427}"/>
              </a:ext>
            </a:extLst>
          </p:cNvPr>
          <p:cNvCxnSpPr>
            <a:cxnSpLocks/>
          </p:cNvCxnSpPr>
          <p:nvPr/>
        </p:nvCxnSpPr>
        <p:spPr>
          <a:xfrm flipH="1" flipV="1">
            <a:off x="3207596" y="4858892"/>
            <a:ext cx="326759" cy="96298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CEE575-E591-0BE3-5662-559B9B960405}"/>
              </a:ext>
            </a:extLst>
          </p:cNvPr>
          <p:cNvCxnSpPr>
            <a:cxnSpLocks/>
          </p:cNvCxnSpPr>
          <p:nvPr/>
        </p:nvCxnSpPr>
        <p:spPr>
          <a:xfrm flipV="1">
            <a:off x="3778329" y="4858892"/>
            <a:ext cx="1286261" cy="102314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44DA626-61B3-A3AF-5C3B-00D3A0F93105}"/>
              </a:ext>
            </a:extLst>
          </p:cNvPr>
          <p:cNvCxnSpPr>
            <a:cxnSpLocks/>
          </p:cNvCxnSpPr>
          <p:nvPr/>
        </p:nvCxnSpPr>
        <p:spPr>
          <a:xfrm flipV="1">
            <a:off x="4033520" y="4917946"/>
            <a:ext cx="1478122" cy="92253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形 6">
            <a:extLst>
              <a:ext uri="{FF2B5EF4-FFF2-40B4-BE49-F238E27FC236}">
                <a16:creationId xmlns:a16="http://schemas.microsoft.com/office/drawing/2014/main" id="{AEAC3A9D-4D46-B12D-9B33-F254A87AD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907" r="-66"/>
          <a:stretch/>
        </p:blipFill>
        <p:spPr>
          <a:xfrm>
            <a:off x="7080736" y="2070986"/>
            <a:ext cx="4198625" cy="3716078"/>
          </a:xfrm>
          <a:prstGeom prst="rect">
            <a:avLst/>
          </a:prstGeom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D587AEFC-3EB2-2B92-0ECD-B365B10E680E}"/>
              </a:ext>
            </a:extLst>
          </p:cNvPr>
          <p:cNvSpPr txBox="1"/>
          <p:nvPr/>
        </p:nvSpPr>
        <p:spPr>
          <a:xfrm>
            <a:off x="7429082" y="1322276"/>
            <a:ext cx="216121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Frequent versus infrequent issue</a:t>
            </a:r>
            <a:endParaRPr kumimoji="0" lang="zh-CN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220F37-B90C-8A15-299D-7727B4B1BA72}"/>
              </a:ext>
            </a:extLst>
          </p:cNvPr>
          <p:cNvSpPr txBox="1"/>
          <p:nvPr/>
        </p:nvSpPr>
        <p:spPr>
          <a:xfrm>
            <a:off x="9611274" y="5898966"/>
            <a:ext cx="1646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dry (May-October) </a:t>
            </a: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wet (November-April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8FFC2E-4344-D0E7-A3B2-93C906C839A4}"/>
              </a:ext>
            </a:extLst>
          </p:cNvPr>
          <p:cNvCxnSpPr>
            <a:cxnSpLocks/>
          </p:cNvCxnSpPr>
          <p:nvPr/>
        </p:nvCxnSpPr>
        <p:spPr>
          <a:xfrm flipV="1">
            <a:off x="7714260" y="4723196"/>
            <a:ext cx="1251233" cy="11588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C2227CD-FBCF-1ED5-6C90-079BC17EF761}"/>
              </a:ext>
            </a:extLst>
          </p:cNvPr>
          <p:cNvSpPr txBox="1"/>
          <p:nvPr/>
        </p:nvSpPr>
        <p:spPr>
          <a:xfrm>
            <a:off x="6510403" y="5925664"/>
            <a:ext cx="2654688" cy="509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Frequent issues with flooding and water quality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A2182BB-395E-0597-6EFB-F2D46F2AB5A5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7837747" y="5039833"/>
            <a:ext cx="2083980" cy="88583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0A01EE-C43A-3C65-3145-2CA06905B4E7}"/>
              </a:ext>
            </a:extLst>
          </p:cNvPr>
          <p:cNvCxnSpPr>
            <a:cxnSpLocks/>
          </p:cNvCxnSpPr>
          <p:nvPr/>
        </p:nvCxnSpPr>
        <p:spPr>
          <a:xfrm flipV="1">
            <a:off x="7963397" y="5039833"/>
            <a:ext cx="2471326" cy="88583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C57211-F96D-41C5-46E4-75B0AD0AB325}"/>
              </a:ext>
            </a:extLst>
          </p:cNvPr>
          <p:cNvCxnSpPr>
            <a:cxnSpLocks/>
          </p:cNvCxnSpPr>
          <p:nvPr/>
        </p:nvCxnSpPr>
        <p:spPr>
          <a:xfrm flipV="1">
            <a:off x="7610690" y="4565658"/>
            <a:ext cx="550622" cy="125622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85D3D12-7BB9-FAD8-545E-8BBEC8D7B7F6}"/>
              </a:ext>
            </a:extLst>
          </p:cNvPr>
          <p:cNvCxnSpPr>
            <a:cxnSpLocks/>
          </p:cNvCxnSpPr>
          <p:nvPr/>
        </p:nvCxnSpPr>
        <p:spPr>
          <a:xfrm flipH="1">
            <a:off x="10182356" y="2355104"/>
            <a:ext cx="1417765" cy="221055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CDC96BA-D950-D02D-6695-97150947D78E}"/>
              </a:ext>
            </a:extLst>
          </p:cNvPr>
          <p:cNvSpPr txBox="1"/>
          <p:nvPr/>
        </p:nvSpPr>
        <p:spPr>
          <a:xfrm>
            <a:off x="10367878" y="1475363"/>
            <a:ext cx="1647174" cy="7678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71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Flooding happening during dry season as well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98A4F7A-D94C-FCC0-0B4E-77E6E116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750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9775-7FE8-6318-26DF-EB93BB52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Water System and RIWS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B76D0DFD-89D4-66C9-33B2-DC873C9ECA17}"/>
              </a:ext>
            </a:extLst>
          </p:cNvPr>
          <p:cNvSpPr/>
          <p:nvPr/>
        </p:nvSpPr>
        <p:spPr>
          <a:xfrm>
            <a:off x="1241134" y="2155893"/>
            <a:ext cx="2880000" cy="2880000"/>
          </a:xfrm>
          <a:prstGeom prst="arc">
            <a:avLst>
              <a:gd name="adj1" fmla="val 7967385"/>
              <a:gd name="adj2" fmla="val 2807627"/>
            </a:avLst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7" name="Picture 2" descr="RIVER definition and meaning | Collins ...">
            <a:extLst>
              <a:ext uri="{FF2B5EF4-FFF2-40B4-BE49-F238E27FC236}">
                <a16:creationId xmlns:a16="http://schemas.microsoft.com/office/drawing/2014/main" id="{9AD30877-C6A9-A633-0E44-614CBD30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15" y="3967471"/>
            <a:ext cx="1466239" cy="144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140343-52DA-9382-8759-EF497EC8E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15" y="1359959"/>
            <a:ext cx="1466239" cy="1440000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E94313-E235-AA22-842D-E64BF6E6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82" y="2637326"/>
            <a:ext cx="1466239" cy="1440000"/>
          </a:xfrm>
          <a:prstGeom prst="ellipse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E208BD2-E655-5743-6EC9-DD4CC71958CC}"/>
              </a:ext>
            </a:extLst>
          </p:cNvPr>
          <p:cNvSpPr txBox="1"/>
          <p:nvPr/>
        </p:nvSpPr>
        <p:spPr>
          <a:xfrm>
            <a:off x="99103" y="2037082"/>
            <a:ext cx="178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 supply system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465AB5-4651-F825-F970-C41FAD85988B}"/>
              </a:ext>
            </a:extLst>
          </p:cNvPr>
          <p:cNvSpPr txBox="1"/>
          <p:nvPr/>
        </p:nvSpPr>
        <p:spPr>
          <a:xfrm>
            <a:off x="3760241" y="4196137"/>
            <a:ext cx="178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Wastewater system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E0C758-F275-75E3-9505-F785E4C9988C}"/>
              </a:ext>
            </a:extLst>
          </p:cNvPr>
          <p:cNvSpPr txBox="1"/>
          <p:nvPr/>
        </p:nvSpPr>
        <p:spPr>
          <a:xfrm>
            <a:off x="3361775" y="1823860"/>
            <a:ext cx="146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People, land and water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0CCB6C8-CEAA-ADDF-AA6F-953734B9D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6" y="2729657"/>
            <a:ext cx="1466239" cy="1440000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084C0E-5C44-F0C3-BD98-140ECB83FC33}"/>
              </a:ext>
            </a:extLst>
          </p:cNvPr>
          <p:cNvSpPr txBox="1"/>
          <p:nvPr/>
        </p:nvSpPr>
        <p:spPr>
          <a:xfrm>
            <a:off x="1145894" y="238138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B06A9-DA98-FB1D-7B6C-3ECF1B365400}"/>
              </a:ext>
            </a:extLst>
          </p:cNvPr>
          <p:cNvSpPr txBox="1"/>
          <p:nvPr/>
        </p:nvSpPr>
        <p:spPr>
          <a:xfrm>
            <a:off x="247379" y="5238194"/>
            <a:ext cx="2346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River environment 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CFEF8781-0C14-E66D-B329-4032B41D967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D7192-25E3-6630-523F-1C4F872C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AFA36-8707-1C50-C333-BE8BF033A40C}"/>
              </a:ext>
            </a:extLst>
          </p:cNvPr>
          <p:cNvSpPr txBox="1"/>
          <p:nvPr/>
        </p:nvSpPr>
        <p:spPr>
          <a:xfrm>
            <a:off x="1816181" y="3132028"/>
            <a:ext cx="178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Integrated </a:t>
            </a:r>
          </a:p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 System</a:t>
            </a:r>
          </a:p>
        </p:txBody>
      </p:sp>
    </p:spTree>
    <p:extLst>
      <p:ext uri="{BB962C8B-B14F-4D97-AF65-F5344CB8AC3E}">
        <p14:creationId xmlns:p14="http://schemas.microsoft.com/office/powerpoint/2010/main" val="112818457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9775D-69CB-5D07-305B-54E851DD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Water System and RIWS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D2EA0-92A5-320B-E783-1151B455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46936E-6CB5-788E-487D-708005BF9A2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ADC9A8-7E86-94D6-AD90-50FE88387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987" y="1913239"/>
            <a:ext cx="8107986" cy="2835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D1571-79D4-49F4-C2B7-9479AF8F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56" y="1913239"/>
            <a:ext cx="3697609" cy="2919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0440C-D148-4C0D-A01B-7F824EB31B45}"/>
              </a:ext>
            </a:extLst>
          </p:cNvPr>
          <p:cNvSpPr txBox="1"/>
          <p:nvPr/>
        </p:nvSpPr>
        <p:spPr>
          <a:xfrm>
            <a:off x="9314121" y="4832404"/>
            <a:ext cx="216904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8798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F5501-1D6C-49A9-43A4-7803D568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RIWS timeline and progress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2A056-CA45-CC46-34FB-85B5B15D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cxnSp>
        <p:nvCxnSpPr>
          <p:cNvPr id="6" name="直接连接符 4">
            <a:extLst>
              <a:ext uri="{FF2B5EF4-FFF2-40B4-BE49-F238E27FC236}">
                <a16:creationId xmlns:a16="http://schemas.microsoft.com/office/drawing/2014/main" id="{5267AFA2-CBE8-D374-9FEF-C5ABC2AF91DC}"/>
              </a:ext>
            </a:extLst>
          </p:cNvPr>
          <p:cNvCxnSpPr>
            <a:cxnSpLocks/>
          </p:cNvCxnSpPr>
          <p:nvPr/>
        </p:nvCxnSpPr>
        <p:spPr>
          <a:xfrm>
            <a:off x="1662546" y="1766242"/>
            <a:ext cx="6161809" cy="0"/>
          </a:xfrm>
          <a:prstGeom prst="line">
            <a:avLst/>
          </a:prstGeom>
          <a:ln w="76200" cap="rnd"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8">
            <a:extLst>
              <a:ext uri="{FF2B5EF4-FFF2-40B4-BE49-F238E27FC236}">
                <a16:creationId xmlns:a16="http://schemas.microsoft.com/office/drawing/2014/main" id="{7D64F345-083E-6BDF-C00F-C873BE8CD9D9}"/>
              </a:ext>
            </a:extLst>
          </p:cNvPr>
          <p:cNvSpPr txBox="1"/>
          <p:nvPr/>
        </p:nvSpPr>
        <p:spPr>
          <a:xfrm>
            <a:off x="1340427" y="1231845"/>
            <a:ext cx="72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Oct</a:t>
            </a:r>
          </a:p>
          <a:p>
            <a:pPr algn="ctr"/>
            <a:r>
              <a:rPr lang="en-US" altLang="zh-CN" sz="1200" dirty="0"/>
              <a:t>2023</a:t>
            </a:r>
            <a:endParaRPr lang="zh-CN" altLang="en-US" sz="1200" dirty="0"/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EAB6C2DA-B80A-DEE4-1776-4F53413AD586}"/>
              </a:ext>
            </a:extLst>
          </p:cNvPr>
          <p:cNvSpPr txBox="1"/>
          <p:nvPr/>
        </p:nvSpPr>
        <p:spPr>
          <a:xfrm>
            <a:off x="3011632" y="1231844"/>
            <a:ext cx="72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Jan</a:t>
            </a:r>
          </a:p>
          <a:p>
            <a:pPr algn="ctr"/>
            <a:r>
              <a:rPr lang="en-US" altLang="zh-CN" sz="1200" dirty="0"/>
              <a:t>2024</a:t>
            </a:r>
            <a:endParaRPr lang="zh-CN" altLang="en-US" sz="1200" dirty="0"/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719AF79-ACDD-F216-041F-7A1309D5B4A3}"/>
              </a:ext>
            </a:extLst>
          </p:cNvPr>
          <p:cNvSpPr txBox="1"/>
          <p:nvPr/>
        </p:nvSpPr>
        <p:spPr>
          <a:xfrm>
            <a:off x="4682837" y="1231843"/>
            <a:ext cx="72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Apr</a:t>
            </a:r>
          </a:p>
          <a:p>
            <a:pPr algn="ctr"/>
            <a:r>
              <a:rPr lang="en-US" altLang="zh-CN" sz="1200" dirty="0"/>
              <a:t>2024</a:t>
            </a:r>
            <a:endParaRPr lang="zh-CN" altLang="en-US" sz="1200" dirty="0"/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D5A1E932-ED10-D84B-8C42-BC5F0CA42DCC}"/>
              </a:ext>
            </a:extLst>
          </p:cNvPr>
          <p:cNvSpPr txBox="1"/>
          <p:nvPr/>
        </p:nvSpPr>
        <p:spPr>
          <a:xfrm>
            <a:off x="6354042" y="1231842"/>
            <a:ext cx="72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Jul</a:t>
            </a:r>
          </a:p>
          <a:p>
            <a:pPr algn="ctr"/>
            <a:r>
              <a:rPr lang="en-US" altLang="zh-CN" sz="1200" dirty="0"/>
              <a:t>2024</a:t>
            </a:r>
            <a:endParaRPr lang="zh-CN" altLang="en-US" sz="1200" dirty="0"/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BCC5C088-E9FE-88DB-330E-A045622208C5}"/>
              </a:ext>
            </a:extLst>
          </p:cNvPr>
          <p:cNvSpPr txBox="1"/>
          <p:nvPr/>
        </p:nvSpPr>
        <p:spPr>
          <a:xfrm>
            <a:off x="8025247" y="1231841"/>
            <a:ext cx="72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Oct</a:t>
            </a:r>
          </a:p>
          <a:p>
            <a:pPr algn="ctr"/>
            <a:r>
              <a:rPr lang="en-US" altLang="zh-CN" sz="1200" dirty="0"/>
              <a:t>2024</a:t>
            </a:r>
            <a:endParaRPr lang="zh-CN" altLang="en-US" sz="1200" dirty="0"/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8D9EF9D2-3A57-537F-05A0-262471444D77}"/>
              </a:ext>
            </a:extLst>
          </p:cNvPr>
          <p:cNvSpPr txBox="1"/>
          <p:nvPr/>
        </p:nvSpPr>
        <p:spPr>
          <a:xfrm>
            <a:off x="9696452" y="1231841"/>
            <a:ext cx="72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Jan</a:t>
            </a:r>
          </a:p>
          <a:p>
            <a:pPr algn="ctr"/>
            <a:r>
              <a:rPr lang="en-US" altLang="zh-CN" sz="1200" dirty="0"/>
              <a:t>2024</a:t>
            </a:r>
            <a:endParaRPr lang="zh-CN" altLang="en-US" sz="1200" dirty="0"/>
          </a:p>
        </p:txBody>
      </p:sp>
      <p:sp>
        <p:nvSpPr>
          <p:cNvPr id="13" name="文本框 14">
            <a:extLst>
              <a:ext uri="{FF2B5EF4-FFF2-40B4-BE49-F238E27FC236}">
                <a16:creationId xmlns:a16="http://schemas.microsoft.com/office/drawing/2014/main" id="{247A2AFB-11CA-F7EF-8B4F-FBDF732A0D16}"/>
              </a:ext>
            </a:extLst>
          </p:cNvPr>
          <p:cNvSpPr txBox="1"/>
          <p:nvPr/>
        </p:nvSpPr>
        <p:spPr>
          <a:xfrm>
            <a:off x="11128664" y="1231840"/>
            <a:ext cx="72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Apr</a:t>
            </a:r>
          </a:p>
          <a:p>
            <a:pPr algn="ctr"/>
            <a:r>
              <a:rPr lang="en-US" altLang="zh-CN" sz="1200" dirty="0"/>
              <a:t>2024</a:t>
            </a:r>
            <a:endParaRPr lang="zh-CN" altLang="en-US" sz="1200" dirty="0"/>
          </a:p>
        </p:txBody>
      </p:sp>
      <p:cxnSp>
        <p:nvCxnSpPr>
          <p:cNvPr id="14" name="直接连接符 16">
            <a:extLst>
              <a:ext uri="{FF2B5EF4-FFF2-40B4-BE49-F238E27FC236}">
                <a16:creationId xmlns:a16="http://schemas.microsoft.com/office/drawing/2014/main" id="{0EA48C4B-7C89-B6FA-B940-E6A711A0B19F}"/>
              </a:ext>
            </a:extLst>
          </p:cNvPr>
          <p:cNvCxnSpPr>
            <a:cxnSpLocks/>
          </p:cNvCxnSpPr>
          <p:nvPr/>
        </p:nvCxnSpPr>
        <p:spPr>
          <a:xfrm>
            <a:off x="7924801" y="1766242"/>
            <a:ext cx="3598717" cy="0"/>
          </a:xfrm>
          <a:prstGeom prst="line">
            <a:avLst/>
          </a:prstGeom>
          <a:ln w="762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矩形: 圆角 6">
            <a:extLst>
              <a:ext uri="{FF2B5EF4-FFF2-40B4-BE49-F238E27FC236}">
                <a16:creationId xmlns:a16="http://schemas.microsoft.com/office/drawing/2014/main" id="{B544F641-8C83-E25E-F06A-E99C22DCB6FE}"/>
              </a:ext>
            </a:extLst>
          </p:cNvPr>
          <p:cNvSpPr/>
          <p:nvPr/>
        </p:nvSpPr>
        <p:spPr>
          <a:xfrm>
            <a:off x="1624446" y="2331444"/>
            <a:ext cx="2774372" cy="54656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WSIMOD (Base) uploading</a:t>
            </a:r>
            <a:endParaRPr lang="zh-CN" altLang="en-US" sz="1600" dirty="0"/>
          </a:p>
        </p:txBody>
      </p:sp>
      <p:sp>
        <p:nvSpPr>
          <p:cNvPr id="16" name="文本框 19">
            <a:extLst>
              <a:ext uri="{FF2B5EF4-FFF2-40B4-BE49-F238E27FC236}">
                <a16:creationId xmlns:a16="http://schemas.microsoft.com/office/drawing/2014/main" id="{8A5C64A1-6FF3-DAF7-6A9D-6CAF6039C079}"/>
              </a:ext>
            </a:extLst>
          </p:cNvPr>
          <p:cNvSpPr txBox="1"/>
          <p:nvPr/>
        </p:nvSpPr>
        <p:spPr>
          <a:xfrm>
            <a:off x="-39832" y="2281562"/>
            <a:ext cx="149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/>
              <a:t>Technical development</a:t>
            </a:r>
            <a:endParaRPr lang="zh-CN" altLang="en-US" dirty="0"/>
          </a:p>
        </p:txBody>
      </p:sp>
      <p:sp>
        <p:nvSpPr>
          <p:cNvPr id="17" name="矩形: 圆角 20">
            <a:extLst>
              <a:ext uri="{FF2B5EF4-FFF2-40B4-BE49-F238E27FC236}">
                <a16:creationId xmlns:a16="http://schemas.microsoft.com/office/drawing/2014/main" id="{B572E3E9-A62C-B634-6244-2EA55AC57FD8}"/>
              </a:ext>
            </a:extLst>
          </p:cNvPr>
          <p:cNvSpPr/>
          <p:nvPr/>
        </p:nvSpPr>
        <p:spPr>
          <a:xfrm>
            <a:off x="4504460" y="2331445"/>
            <a:ext cx="6980958" cy="54656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WSIMOD (Extensions and advanced </a:t>
            </a:r>
            <a:r>
              <a:rPr lang="en-US" altLang="zh-CN" sz="1600" dirty="0" err="1"/>
              <a:t>customisation</a:t>
            </a:r>
            <a:r>
              <a:rPr lang="en-US" altLang="zh-CN" sz="1600" dirty="0"/>
              <a:t>) uploading</a:t>
            </a:r>
            <a:endParaRPr lang="zh-CN" altLang="en-US" sz="1600" dirty="0"/>
          </a:p>
        </p:txBody>
      </p:sp>
      <p:sp>
        <p:nvSpPr>
          <p:cNvPr id="18" name="矩形: 圆角 2">
            <a:extLst>
              <a:ext uri="{FF2B5EF4-FFF2-40B4-BE49-F238E27FC236}">
                <a16:creationId xmlns:a16="http://schemas.microsoft.com/office/drawing/2014/main" id="{83C67589-5B5C-C3D7-09EC-F012C5CF74D3}"/>
              </a:ext>
            </a:extLst>
          </p:cNvPr>
          <p:cNvSpPr/>
          <p:nvPr/>
        </p:nvSpPr>
        <p:spPr>
          <a:xfrm>
            <a:off x="1662547" y="3378786"/>
            <a:ext cx="4946072" cy="54656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Resilience assessment</a:t>
            </a:r>
            <a:endParaRPr lang="zh-CN" altLang="en-US" dirty="0"/>
          </a:p>
        </p:txBody>
      </p:sp>
      <p:sp>
        <p:nvSpPr>
          <p:cNvPr id="19" name="矩形: 圆角 5">
            <a:extLst>
              <a:ext uri="{FF2B5EF4-FFF2-40B4-BE49-F238E27FC236}">
                <a16:creationId xmlns:a16="http://schemas.microsoft.com/office/drawing/2014/main" id="{96DF630B-744E-9651-5256-8C47E0448B80}"/>
              </a:ext>
            </a:extLst>
          </p:cNvPr>
          <p:cNvSpPr/>
          <p:nvPr/>
        </p:nvSpPr>
        <p:spPr>
          <a:xfrm>
            <a:off x="4947806" y="4039653"/>
            <a:ext cx="6419849" cy="54656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Adaptive planning and deep uncertainty</a:t>
            </a:r>
            <a:endParaRPr lang="zh-CN" altLang="en-US" dirty="0"/>
          </a:p>
        </p:txBody>
      </p:sp>
      <p:sp>
        <p:nvSpPr>
          <p:cNvPr id="20" name="文本框 18">
            <a:extLst>
              <a:ext uri="{FF2B5EF4-FFF2-40B4-BE49-F238E27FC236}">
                <a16:creationId xmlns:a16="http://schemas.microsoft.com/office/drawing/2014/main" id="{A6F92926-76F5-4290-3F07-5845E61EE009}"/>
              </a:ext>
            </a:extLst>
          </p:cNvPr>
          <p:cNvSpPr txBox="1"/>
          <p:nvPr/>
        </p:nvSpPr>
        <p:spPr>
          <a:xfrm>
            <a:off x="131618" y="3774411"/>
            <a:ext cx="149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Research</a:t>
            </a:r>
            <a:endParaRPr lang="zh-CN" altLang="en-US" dirty="0"/>
          </a:p>
        </p:txBody>
      </p:sp>
      <p:sp>
        <p:nvSpPr>
          <p:cNvPr id="21" name="文本框 25">
            <a:extLst>
              <a:ext uri="{FF2B5EF4-FFF2-40B4-BE49-F238E27FC236}">
                <a16:creationId xmlns:a16="http://schemas.microsoft.com/office/drawing/2014/main" id="{27D354F9-3AD1-09AB-977E-F518CC3A87B1}"/>
              </a:ext>
            </a:extLst>
          </p:cNvPr>
          <p:cNvSpPr txBox="1"/>
          <p:nvPr/>
        </p:nvSpPr>
        <p:spPr>
          <a:xfrm>
            <a:off x="6593819" y="3099613"/>
            <a:ext cx="1576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Journal publication submitted</a:t>
            </a:r>
            <a:endParaRPr lang="zh-CN" altLang="en-US" sz="1600" dirty="0"/>
          </a:p>
        </p:txBody>
      </p:sp>
      <p:sp>
        <p:nvSpPr>
          <p:cNvPr id="22" name="文本框 26">
            <a:extLst>
              <a:ext uri="{FF2B5EF4-FFF2-40B4-BE49-F238E27FC236}">
                <a16:creationId xmlns:a16="http://schemas.microsoft.com/office/drawing/2014/main" id="{F53EF13B-5519-F86F-6DD1-BA20E18C8003}"/>
              </a:ext>
            </a:extLst>
          </p:cNvPr>
          <p:cNvSpPr txBox="1"/>
          <p:nvPr/>
        </p:nvSpPr>
        <p:spPr>
          <a:xfrm>
            <a:off x="10406496" y="3412033"/>
            <a:ext cx="144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Manuscript to be submitted</a:t>
            </a:r>
            <a:endParaRPr lang="zh-CN" altLang="en-US" sz="1600" dirty="0"/>
          </a:p>
        </p:txBody>
      </p:sp>
      <p:sp>
        <p:nvSpPr>
          <p:cNvPr id="25" name="矩形: 圆角 7">
            <a:extLst>
              <a:ext uri="{FF2B5EF4-FFF2-40B4-BE49-F238E27FC236}">
                <a16:creationId xmlns:a16="http://schemas.microsoft.com/office/drawing/2014/main" id="{E21ACAF2-166C-02A8-5BB2-491B865984E8}"/>
              </a:ext>
            </a:extLst>
          </p:cNvPr>
          <p:cNvSpPr/>
          <p:nvPr/>
        </p:nvSpPr>
        <p:spPr>
          <a:xfrm>
            <a:off x="5145233" y="5067073"/>
            <a:ext cx="1556902" cy="6161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Stakeholder workshop</a:t>
            </a:r>
            <a:endParaRPr lang="zh-CN" altLang="en-US" sz="1600" dirty="0"/>
          </a:p>
        </p:txBody>
      </p:sp>
      <p:sp>
        <p:nvSpPr>
          <p:cNvPr id="26" name="文本框 21">
            <a:extLst>
              <a:ext uri="{FF2B5EF4-FFF2-40B4-BE49-F238E27FC236}">
                <a16:creationId xmlns:a16="http://schemas.microsoft.com/office/drawing/2014/main" id="{AEEBD04A-021E-D139-53D8-E7A4367C9DC3}"/>
              </a:ext>
            </a:extLst>
          </p:cNvPr>
          <p:cNvSpPr txBox="1"/>
          <p:nvPr/>
        </p:nvSpPr>
        <p:spPr>
          <a:xfrm>
            <a:off x="169718" y="5190487"/>
            <a:ext cx="149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Engagement</a:t>
            </a:r>
            <a:endParaRPr lang="zh-CN" altLang="en-US" dirty="0"/>
          </a:p>
        </p:txBody>
      </p:sp>
      <p:sp>
        <p:nvSpPr>
          <p:cNvPr id="27" name="矩形: 圆角 7">
            <a:extLst>
              <a:ext uri="{FF2B5EF4-FFF2-40B4-BE49-F238E27FC236}">
                <a16:creationId xmlns:a16="http://schemas.microsoft.com/office/drawing/2014/main" id="{0249806D-69CE-FC6B-43A5-E6CDC55BB74B}"/>
              </a:ext>
            </a:extLst>
          </p:cNvPr>
          <p:cNvSpPr/>
          <p:nvPr/>
        </p:nvSpPr>
        <p:spPr>
          <a:xfrm>
            <a:off x="10057044" y="5067073"/>
            <a:ext cx="1556902" cy="6161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Stakeholder workshop</a:t>
            </a:r>
            <a:endParaRPr lang="zh-CN" altLang="en-US" sz="1600" dirty="0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9BE8CBB5-CE36-5BDF-4483-D99F7F30D49E}"/>
              </a:ext>
            </a:extLst>
          </p:cNvPr>
          <p:cNvSpPr/>
          <p:nvPr/>
        </p:nvSpPr>
        <p:spPr>
          <a:xfrm>
            <a:off x="6436082" y="3487875"/>
            <a:ext cx="345074" cy="284768"/>
          </a:xfrm>
          <a:prstGeom prst="star5">
            <a:avLst/>
          </a:prstGeom>
          <a:solidFill>
            <a:schemeClr val="accent6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F2046352-D6E8-484B-815A-1E6EDC8C3435}"/>
              </a:ext>
            </a:extLst>
          </p:cNvPr>
          <p:cNvSpPr/>
          <p:nvPr/>
        </p:nvSpPr>
        <p:spPr>
          <a:xfrm>
            <a:off x="11178444" y="4131371"/>
            <a:ext cx="345074" cy="284768"/>
          </a:xfrm>
          <a:prstGeom prst="star5">
            <a:avLst/>
          </a:prstGeom>
          <a:solidFill>
            <a:schemeClr val="accent6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08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/>
      <p:bldP spid="25" grpId="0" animBg="1"/>
      <p:bldP spid="26" grpId="0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29B78E9B-9E76-B5CE-F5D6-028CEAF04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60" y="1272061"/>
            <a:ext cx="7324034" cy="491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 descr="RIVER definition and meaning | Collins ...">
            <a:extLst>
              <a:ext uri="{FF2B5EF4-FFF2-40B4-BE49-F238E27FC236}">
                <a16:creationId xmlns:a16="http://schemas.microsoft.com/office/drawing/2014/main" id="{9AD30877-C6A9-A633-0E44-614CBD30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20" y="5103028"/>
            <a:ext cx="1466239" cy="144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140343-52DA-9382-8759-EF497EC8E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565" y="955457"/>
            <a:ext cx="1466239" cy="1440000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E94313-E235-AA22-842D-E64BF6E6B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804" y="2615191"/>
            <a:ext cx="1466239" cy="1440000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0CCB6C8-CEAA-ADDF-AA6F-953734B9D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958" y="1556097"/>
            <a:ext cx="1466239" cy="1440000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084C0E-5C44-F0C3-BD98-140ECB83FC33}"/>
              </a:ext>
            </a:extLst>
          </p:cNvPr>
          <p:cNvSpPr txBox="1"/>
          <p:nvPr/>
        </p:nvSpPr>
        <p:spPr>
          <a:xfrm>
            <a:off x="1145894" y="238138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807070-8F08-DBEC-8F74-A3CC0EB2A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GB" dirty="0"/>
              <a:t>WSIMOD Framework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2B73F1-D01E-CB4E-706E-514AAD665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37" y="3335191"/>
            <a:ext cx="1758321" cy="2332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79261A-73B9-A05D-2C15-246F18A5D269}"/>
              </a:ext>
            </a:extLst>
          </p:cNvPr>
          <p:cNvSpPr txBox="1"/>
          <p:nvPr/>
        </p:nvSpPr>
        <p:spPr>
          <a:xfrm>
            <a:off x="10030550" y="601497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Catchment outlet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0C909F-8004-490E-327E-4C571663AD06}"/>
              </a:ext>
            </a:extLst>
          </p:cNvPr>
          <p:cNvSpPr txBox="1"/>
          <p:nvPr/>
        </p:nvSpPr>
        <p:spPr>
          <a:xfrm>
            <a:off x="3509569" y="545305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WSIMOD generic configuration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2D1933-BA8B-42D7-58C0-318F80257EB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Highly flexible whole-water system modelling Python open-source software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8CC040-B485-8D33-7660-5027C5F7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994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B79D90-45D8-FBCA-50F4-842CBFC3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6137BA-359B-4C8A-0E1A-FAB56D10D6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Part 1: Resilience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9D9545-584C-28F1-0934-BA0719550C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Submitted for review</a:t>
            </a:r>
          </a:p>
        </p:txBody>
      </p:sp>
      <p:sp>
        <p:nvSpPr>
          <p:cNvPr id="5" name="矩形: 圆角 2">
            <a:extLst>
              <a:ext uri="{FF2B5EF4-FFF2-40B4-BE49-F238E27FC236}">
                <a16:creationId xmlns:a16="http://schemas.microsoft.com/office/drawing/2014/main" id="{66A3163D-A260-9449-BBDA-CB4EC1C160D5}"/>
              </a:ext>
            </a:extLst>
          </p:cNvPr>
          <p:cNvSpPr/>
          <p:nvPr/>
        </p:nvSpPr>
        <p:spPr>
          <a:xfrm>
            <a:off x="5830511" y="4497605"/>
            <a:ext cx="4946072" cy="54656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55043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DD3B-BC9A-1D03-FF32-CEA264D1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Water Systems Integration Resilience Assessment Framework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D9AF1DF-A60D-5F68-B985-ED924BB52C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Integration across metrics, time and water system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77C4B-7229-D23C-9355-55DA559E53A2}"/>
              </a:ext>
            </a:extLst>
          </p:cNvPr>
          <p:cNvSpPr txBox="1"/>
          <p:nvPr/>
        </p:nvSpPr>
        <p:spPr>
          <a:xfrm>
            <a:off x="802011" y="1250752"/>
            <a:ext cx="3166923" cy="509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A. Unified definition of dynamic resilience with a two-level threshold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7C0050-B19C-BD2B-0DAE-E415F29EF851}"/>
              </a:ext>
            </a:extLst>
          </p:cNvPr>
          <p:cNvSpPr txBox="1"/>
          <p:nvPr/>
        </p:nvSpPr>
        <p:spPr>
          <a:xfrm>
            <a:off x="7045775" y="1246402"/>
            <a:ext cx="3166923" cy="499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C. Unified evaluation for multiple water system components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4AFA2783-B550-86C4-2298-09E486857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604" y="1761307"/>
            <a:ext cx="3315877" cy="23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BF4E761-8B03-0F9E-06B3-EC3FFAA0F5EC}"/>
              </a:ext>
            </a:extLst>
          </p:cNvPr>
          <p:cNvSpPr txBox="1"/>
          <p:nvPr/>
        </p:nvSpPr>
        <p:spPr>
          <a:xfrm>
            <a:off x="5136748" y="4386078"/>
            <a:ext cx="2225559" cy="12747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1) Abstractions/demand balance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Demand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2) Groundwater availability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Groundwater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3E95C3-9422-A736-922F-2E2987FF9EEC}"/>
              </a:ext>
            </a:extLst>
          </p:cNvPr>
          <p:cNvSpPr txBox="1"/>
          <p:nvPr/>
        </p:nvSpPr>
        <p:spPr>
          <a:xfrm>
            <a:off x="7556868" y="4386078"/>
            <a:ext cx="1891815" cy="1026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3) CSO ammonia concentration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CSO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4) Sewer flooding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Sewer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99478E-31BC-FAE2-279E-B797D8D4826B}"/>
              </a:ext>
            </a:extLst>
          </p:cNvPr>
          <p:cNvSpPr txBox="1"/>
          <p:nvPr/>
        </p:nvSpPr>
        <p:spPr>
          <a:xfrm>
            <a:off x="9837804" y="4386078"/>
            <a:ext cx="1971830" cy="2050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5) High flows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Flood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6) Low flows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Drought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7) River water quality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Phosphate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8) River water quality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Nitrate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12E692-BF7B-80A8-7ECF-5AD7CE9FEB93}"/>
              </a:ext>
            </a:extLst>
          </p:cNvPr>
          <p:cNvSpPr/>
          <p:nvPr/>
        </p:nvSpPr>
        <p:spPr>
          <a:xfrm>
            <a:off x="9985560" y="2775442"/>
            <a:ext cx="454276" cy="4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A7564A5-264B-C529-3D32-D8B1F3DE3548}"/>
              </a:ext>
            </a:extLst>
          </p:cNvPr>
          <p:cNvSpPr/>
          <p:nvPr/>
        </p:nvSpPr>
        <p:spPr>
          <a:xfrm>
            <a:off x="7554265" y="3317177"/>
            <a:ext cx="454276" cy="4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17E792F-39B8-43F4-BD88-55A9DC0A86F4}"/>
              </a:ext>
            </a:extLst>
          </p:cNvPr>
          <p:cNvSpPr/>
          <p:nvPr/>
        </p:nvSpPr>
        <p:spPr>
          <a:xfrm>
            <a:off x="9328034" y="3631031"/>
            <a:ext cx="454276" cy="4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DFD27B-8ED6-779D-2154-3534D43DF95E}"/>
              </a:ext>
            </a:extLst>
          </p:cNvPr>
          <p:cNvGrpSpPr/>
          <p:nvPr/>
        </p:nvGrpSpPr>
        <p:grpSpPr>
          <a:xfrm>
            <a:off x="647061" y="3998591"/>
            <a:ext cx="3337699" cy="1886717"/>
            <a:chOff x="647061" y="3998591"/>
            <a:chExt cx="3337699" cy="188671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800FCB8-862C-8713-04A6-54A20A9D02BD}"/>
                </a:ext>
              </a:extLst>
            </p:cNvPr>
            <p:cNvSpPr/>
            <p:nvPr/>
          </p:nvSpPr>
          <p:spPr>
            <a:xfrm>
              <a:off x="2904760" y="4805308"/>
              <a:ext cx="1080000" cy="1080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D88F84-05EC-2890-AD28-929E610CE2F5}"/>
                </a:ext>
              </a:extLst>
            </p:cNvPr>
            <p:cNvSpPr/>
            <p:nvPr/>
          </p:nvSpPr>
          <p:spPr>
            <a:xfrm>
              <a:off x="2960134" y="4948728"/>
              <a:ext cx="720000" cy="720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7D3B6B-2F00-5323-CD44-C211B32669F9}"/>
                </a:ext>
              </a:extLst>
            </p:cNvPr>
            <p:cNvSpPr txBox="1"/>
            <p:nvPr/>
          </p:nvSpPr>
          <p:spPr>
            <a:xfrm>
              <a:off x="647061" y="3998591"/>
              <a:ext cx="3166923" cy="499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3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 Unified definition of performance and resilience metrics 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D8F8AA5-8BC9-E83E-9C5C-13A18607A6F3}"/>
                </a:ext>
              </a:extLst>
            </p:cNvPr>
            <p:cNvSpPr/>
            <p:nvPr/>
          </p:nvSpPr>
          <p:spPr>
            <a:xfrm>
              <a:off x="2960134" y="5008825"/>
              <a:ext cx="478237" cy="47823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E30B13-3F95-0ED9-1634-0C249C921EEC}"/>
                </a:ext>
              </a:extLst>
            </p:cNvPr>
            <p:cNvSpPr txBox="1"/>
            <p:nvPr/>
          </p:nvSpPr>
          <p:spPr>
            <a:xfrm>
              <a:off x="933834" y="5021651"/>
              <a:ext cx="914400" cy="3137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Event-level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BE3958-1FFF-0B3E-FAAF-CE0F46CC66EA}"/>
                </a:ext>
              </a:extLst>
            </p:cNvPr>
            <p:cNvSpPr txBox="1"/>
            <p:nvPr/>
          </p:nvSpPr>
          <p:spPr>
            <a:xfrm>
              <a:off x="1182611" y="5268587"/>
              <a:ext cx="914400" cy="3137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Annual-level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3CCA21-1484-B25B-242E-BE021B02D6E1}"/>
                </a:ext>
              </a:extLst>
            </p:cNvPr>
            <p:cNvSpPr txBox="1"/>
            <p:nvPr/>
          </p:nvSpPr>
          <p:spPr>
            <a:xfrm>
              <a:off x="1664050" y="5508989"/>
              <a:ext cx="914400" cy="3137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System-level</a:t>
              </a:r>
            </a:p>
          </p:txBody>
        </p:sp>
      </p:grpSp>
      <p:pic>
        <p:nvPicPr>
          <p:cNvPr id="3" name="图形 1">
            <a:extLst>
              <a:ext uri="{FF2B5EF4-FFF2-40B4-BE49-F238E27FC236}">
                <a16:creationId xmlns:a16="http://schemas.microsoft.com/office/drawing/2014/main" id="{3BC3ECC5-55C8-EA91-E025-45E5100D35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649" r="22090" b="61391"/>
          <a:stretch/>
        </p:blipFill>
        <p:spPr>
          <a:xfrm>
            <a:off x="196987" y="1804102"/>
            <a:ext cx="4276783" cy="173835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364DF34-343F-F423-0B5B-F870F5507640}"/>
              </a:ext>
            </a:extLst>
          </p:cNvPr>
          <p:cNvGrpSpPr/>
          <p:nvPr/>
        </p:nvGrpSpPr>
        <p:grpSpPr>
          <a:xfrm>
            <a:off x="1239437" y="2520229"/>
            <a:ext cx="4071620" cy="566408"/>
            <a:chOff x="1239437" y="2520229"/>
            <a:chExt cx="4071620" cy="5664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8EB9D9-1F0A-AC30-53C4-04D5BD28EF07}"/>
                </a:ext>
              </a:extLst>
            </p:cNvPr>
            <p:cNvCxnSpPr>
              <a:cxnSpLocks/>
            </p:cNvCxnSpPr>
            <p:nvPr/>
          </p:nvCxnSpPr>
          <p:spPr>
            <a:xfrm>
              <a:off x="1239437" y="2617399"/>
              <a:ext cx="2437550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5C3E19-7BB2-CD92-75D6-06DA9798538F}"/>
                </a:ext>
              </a:extLst>
            </p:cNvPr>
            <p:cNvCxnSpPr>
              <a:cxnSpLocks/>
            </p:cNvCxnSpPr>
            <p:nvPr/>
          </p:nvCxnSpPr>
          <p:spPr>
            <a:xfrm>
              <a:off x="1239437" y="2920780"/>
              <a:ext cx="2437550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601A47-3D34-A567-B819-9D17C59D59F2}"/>
                </a:ext>
              </a:extLst>
            </p:cNvPr>
            <p:cNvSpPr txBox="1"/>
            <p:nvPr/>
          </p:nvSpPr>
          <p:spPr>
            <a:xfrm>
              <a:off x="3791484" y="2520229"/>
              <a:ext cx="1519573" cy="24637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C7158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Vulnerable threshold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B400F9-31C5-26AA-F59F-5F2EEA0443DF}"/>
                </a:ext>
              </a:extLst>
            </p:cNvPr>
            <p:cNvSpPr txBox="1"/>
            <p:nvPr/>
          </p:nvSpPr>
          <p:spPr>
            <a:xfrm>
              <a:off x="3791483" y="2840263"/>
              <a:ext cx="1519573" cy="24637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C7158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Critical threshold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03F7021-D271-D6C3-9392-8FBEDCFED1F6}"/>
                </a:ext>
              </a:extLst>
            </p:cNvPr>
            <p:cNvSpPr/>
            <p:nvPr/>
          </p:nvSpPr>
          <p:spPr>
            <a:xfrm>
              <a:off x="2062363" y="2643416"/>
              <a:ext cx="790565" cy="244345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444F1F-9729-D47C-311B-A02F561E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975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071FA15-E44C-4765-65A6-C3C68C6E6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89" y="1162516"/>
            <a:ext cx="7065433" cy="412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A1BA8F1E-C1CB-4B99-6094-EEB3441E828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Simulations using WSIMOD</a:t>
            </a:r>
          </a:p>
        </p:txBody>
      </p:sp>
      <p:pic>
        <p:nvPicPr>
          <p:cNvPr id="7" name="图形 3">
            <a:extLst>
              <a:ext uri="{FF2B5EF4-FFF2-40B4-BE49-F238E27FC236}">
                <a16:creationId xmlns:a16="http://schemas.microsoft.com/office/drawing/2014/main" id="{F22097FD-ACFB-A024-6D2F-D7946B0BC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2079"/>
          <a:stretch/>
        </p:blipFill>
        <p:spPr>
          <a:xfrm>
            <a:off x="521109" y="1700244"/>
            <a:ext cx="3322607" cy="3167194"/>
          </a:xfrm>
          <a:prstGeom prst="rect">
            <a:avLst/>
          </a:prstGeom>
        </p:spPr>
      </p:pic>
      <p:sp>
        <p:nvSpPr>
          <p:cNvPr id="9" name="文本框 4">
            <a:extLst>
              <a:ext uri="{FF2B5EF4-FFF2-40B4-BE49-F238E27FC236}">
                <a16:creationId xmlns:a16="http://schemas.microsoft.com/office/drawing/2014/main" id="{2ADD7C3B-D68B-F7B0-3A43-699BB741A62A}"/>
              </a:ext>
            </a:extLst>
          </p:cNvPr>
          <p:cNvSpPr txBox="1"/>
          <p:nvPr/>
        </p:nvSpPr>
        <p:spPr>
          <a:xfrm>
            <a:off x="9999407" y="1330912"/>
            <a:ext cx="127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NSE = 0.6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7369DB26-1CF2-BB38-D392-69FDF6618058}"/>
              </a:ext>
            </a:extLst>
          </p:cNvPr>
          <p:cNvSpPr txBox="1"/>
          <p:nvPr/>
        </p:nvSpPr>
        <p:spPr>
          <a:xfrm>
            <a:off x="9979980" y="2620763"/>
            <a:ext cx="160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PB = 9%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F1C46326-5EF2-4A16-D746-A552A80C78D1}"/>
              </a:ext>
            </a:extLst>
          </p:cNvPr>
          <p:cNvSpPr txBox="1"/>
          <p:nvPr/>
        </p:nvSpPr>
        <p:spPr>
          <a:xfrm>
            <a:off x="9999407" y="3888762"/>
            <a:ext cx="127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PB = -2%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2" name="直接箭头连接符 8">
            <a:extLst>
              <a:ext uri="{FF2B5EF4-FFF2-40B4-BE49-F238E27FC236}">
                <a16:creationId xmlns:a16="http://schemas.microsoft.com/office/drawing/2014/main" id="{5E04E78E-D834-D38D-897C-4F12C880B3C9}"/>
              </a:ext>
            </a:extLst>
          </p:cNvPr>
          <p:cNvCxnSpPr>
            <a:cxnSpLocks/>
          </p:cNvCxnSpPr>
          <p:nvPr/>
        </p:nvCxnSpPr>
        <p:spPr>
          <a:xfrm flipV="1">
            <a:off x="2637503" y="2062256"/>
            <a:ext cx="1631808" cy="1794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9">
            <a:extLst>
              <a:ext uri="{FF2B5EF4-FFF2-40B4-BE49-F238E27FC236}">
                <a16:creationId xmlns:a16="http://schemas.microsoft.com/office/drawing/2014/main" id="{60914C13-9638-AFB4-92E1-DF4B9529AB0A}"/>
              </a:ext>
            </a:extLst>
          </p:cNvPr>
          <p:cNvCxnSpPr>
            <a:cxnSpLocks/>
          </p:cNvCxnSpPr>
          <p:nvPr/>
        </p:nvCxnSpPr>
        <p:spPr>
          <a:xfrm>
            <a:off x="2779024" y="4047898"/>
            <a:ext cx="14902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A5E35EF2-14A2-2212-BF71-E250AB2C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– Luton catchment, UK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5ED11-71D2-F0E5-C4F8-E2D701989440}"/>
              </a:ext>
            </a:extLst>
          </p:cNvPr>
          <p:cNvSpPr txBox="1"/>
          <p:nvPr/>
        </p:nvSpPr>
        <p:spPr>
          <a:xfrm>
            <a:off x="9312339" y="552708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8-year simulation period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E0421-F4B1-EC1F-1FC1-D221144B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04179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8AEFFF-F81A-A261-2B61-E8397B682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Resilience assessment per water system component</a:t>
            </a:r>
            <a:br>
              <a:rPr lang="zh-CN" altLang="en-US" sz="2800" dirty="0"/>
            </a:br>
            <a:endParaRPr lang="en-GB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F0B0E489-9535-E0CB-A402-7CA11C5541E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Event-level: response and robustness variability across the system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8919AC-1FE4-D68D-2AF5-0E4B5A83AD7A}"/>
              </a:ext>
            </a:extLst>
          </p:cNvPr>
          <p:cNvSpPr/>
          <p:nvPr/>
        </p:nvSpPr>
        <p:spPr>
          <a:xfrm>
            <a:off x="511980" y="1148441"/>
            <a:ext cx="603316" cy="6048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5142C-F4FA-C6AA-3BA4-911B39E08F89}"/>
              </a:ext>
            </a:extLst>
          </p:cNvPr>
          <p:cNvSpPr/>
          <p:nvPr/>
        </p:nvSpPr>
        <p:spPr>
          <a:xfrm>
            <a:off x="1182784" y="1154967"/>
            <a:ext cx="603316" cy="6048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EF1F9B-38E2-9F63-B8E0-4A14B6B77FF9}"/>
              </a:ext>
            </a:extLst>
          </p:cNvPr>
          <p:cNvSpPr/>
          <p:nvPr/>
        </p:nvSpPr>
        <p:spPr>
          <a:xfrm>
            <a:off x="511980" y="1790676"/>
            <a:ext cx="603316" cy="604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99F3C7-3E2A-71FF-C907-8D2FFD5969FC}"/>
              </a:ext>
            </a:extLst>
          </p:cNvPr>
          <p:cNvSpPr/>
          <p:nvPr/>
        </p:nvSpPr>
        <p:spPr>
          <a:xfrm>
            <a:off x="1182784" y="1797202"/>
            <a:ext cx="603316" cy="604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2C487E33-9838-38C8-7BE6-3EF336E57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265" y="1985499"/>
            <a:ext cx="182825" cy="182825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6BE66300-CED6-B293-041F-DB78FBEC0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312" y="1991438"/>
            <a:ext cx="182825" cy="182825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932AED57-ABC6-2D13-FFAB-201A58C6A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9514" y="1985498"/>
            <a:ext cx="182825" cy="182825"/>
          </a:xfrm>
          <a:prstGeom prst="rect">
            <a:avLst/>
          </a:prstGeom>
        </p:spPr>
      </p:pic>
      <p:pic>
        <p:nvPicPr>
          <p:cNvPr id="22" name="Graphic 21" descr="Tick with solid fill">
            <a:extLst>
              <a:ext uri="{FF2B5EF4-FFF2-40B4-BE49-F238E27FC236}">
                <a16:creationId xmlns:a16="http://schemas.microsoft.com/office/drawing/2014/main" id="{353C59AD-8586-464A-3AEA-DCAE9C17D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137" y="1362675"/>
            <a:ext cx="189383" cy="189383"/>
          </a:xfrm>
          <a:prstGeom prst="rect">
            <a:avLst/>
          </a:prstGeom>
        </p:spPr>
      </p:pic>
      <p:pic>
        <p:nvPicPr>
          <p:cNvPr id="23" name="Graphic 22" descr="Tick with solid fill">
            <a:extLst>
              <a:ext uri="{FF2B5EF4-FFF2-40B4-BE49-F238E27FC236}">
                <a16:creationId xmlns:a16="http://schemas.microsoft.com/office/drawing/2014/main" id="{FCE2C775-BBF5-2E32-3374-15F82E33C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4822" y="1356149"/>
            <a:ext cx="189383" cy="189383"/>
          </a:xfrm>
          <a:prstGeom prst="rect">
            <a:avLst/>
          </a:prstGeom>
        </p:spPr>
      </p:pic>
      <p:pic>
        <p:nvPicPr>
          <p:cNvPr id="25" name="Graphic 24" descr="Tick with solid fill">
            <a:extLst>
              <a:ext uri="{FF2B5EF4-FFF2-40B4-BE49-F238E27FC236}">
                <a16:creationId xmlns:a16="http://schemas.microsoft.com/office/drawing/2014/main" id="{EB3A9162-DA50-D8D4-F681-DE3C4BC07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9514" y="1374867"/>
            <a:ext cx="189383" cy="1893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115E11-96B9-AF05-D83B-229507CA4AA6}"/>
              </a:ext>
            </a:extLst>
          </p:cNvPr>
          <p:cNvSpPr txBox="1"/>
          <p:nvPr/>
        </p:nvSpPr>
        <p:spPr>
          <a:xfrm>
            <a:off x="714137" y="2432911"/>
            <a:ext cx="914400" cy="233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Response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C5D25B-179E-2D95-17EC-2B9A30E4382B}"/>
              </a:ext>
            </a:extLst>
          </p:cNvPr>
          <p:cNvSpPr txBox="1"/>
          <p:nvPr/>
        </p:nvSpPr>
        <p:spPr>
          <a:xfrm rot="16200000">
            <a:off x="-117588" y="1680362"/>
            <a:ext cx="914400" cy="233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Robustness</a:t>
            </a: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52DA1ADF-C1F8-3A37-5D36-EB14BAE86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430" y="1483725"/>
            <a:ext cx="9092105" cy="4315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4BC03C-6B3A-5FEC-DC6D-BDF8EA924C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</a:blip>
          <a:stretch>
            <a:fillRect/>
          </a:stretch>
        </p:blipFill>
        <p:spPr>
          <a:xfrm>
            <a:off x="4625848" y="1985498"/>
            <a:ext cx="2940303" cy="266716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058999-A4BD-C012-FD84-1171510E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DAFNI Conference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239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Arial_ICL_PowerPoint 16_9 template.potx" id="{47D99948-E0D9-4C1F-A39D-165E0F8CBC75}" vid="{75FD84A4-9F47-408B-B36E-6A728559EF70}"/>
    </a:ext>
  </a:extLst>
</a:theme>
</file>

<file path=ppt/theme/theme2.xml><?xml version="1.0" encoding="utf-8"?>
<a:theme xmlns:a="http://schemas.openxmlformats.org/drawingml/2006/main" name="1_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Arial_ICL_PowerPoint 16_9 template.potx" id="{47D99948-E0D9-4C1F-A39D-165E0F8CBC75}" vid="{75FD84A4-9F47-408B-B36E-6A728559EF7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75EE2FFFAF2947BEFB6D2A9E2A1DB5" ma:contentTypeVersion="19" ma:contentTypeDescription="Create a new document." ma:contentTypeScope="" ma:versionID="ea0e69f87652aeb592fddd77f94ab240">
  <xsd:schema xmlns:xsd="http://www.w3.org/2001/XMLSchema" xmlns:xs="http://www.w3.org/2001/XMLSchema" xmlns:p="http://schemas.microsoft.com/office/2006/metadata/properties" xmlns:ns2="337e5bc2-2713-4f7c-ac33-667c8c7d6476" xmlns:ns3="5862f945-c35f-40d4-8549-e734715c9364" targetNamespace="http://schemas.microsoft.com/office/2006/metadata/properties" ma:root="true" ma:fieldsID="d4e1c114551842a5eb9c62284944713f" ns2:_="" ns3:_="">
    <xsd:import namespace="337e5bc2-2713-4f7c-ac33-667c8c7d6476"/>
    <xsd:import namespace="5862f945-c35f-40d4-8549-e734715c9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ntent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e5bc2-2713-4f7c-ac33-667c8c7d6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ent" ma:index="24" nillable="true" ma:displayName="content" ma:description="first presentation - Tim Yates" ma:format="Dropdown" ma:internalName="conten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2f945-c35f-40d4-8549-e734715c9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4a0a0e-4355-4652-9088-3e69931c7d7a}" ma:internalName="TaxCatchAll" ma:showField="CatchAllData" ma:web="5862f945-c35f-40d4-8549-e734715c9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62f945-c35f-40d4-8549-e734715c9364" xsi:nil="true"/>
    <lcf76f155ced4ddcb4097134ff3c332f xmlns="337e5bc2-2713-4f7c-ac33-667c8c7d6476">
      <Terms xmlns="http://schemas.microsoft.com/office/infopath/2007/PartnerControls"/>
    </lcf76f155ced4ddcb4097134ff3c332f>
    <content xmlns="337e5bc2-2713-4f7c-ac33-667c8c7d6476" xsi:nil="true"/>
  </documentManagement>
</p:properties>
</file>

<file path=customXml/itemProps1.xml><?xml version="1.0" encoding="utf-8"?>
<ds:datastoreItem xmlns:ds="http://schemas.openxmlformats.org/officeDocument/2006/customXml" ds:itemID="{DB043A9B-67DD-4247-938A-0452C6C8DEC0}"/>
</file>

<file path=customXml/itemProps2.xml><?xml version="1.0" encoding="utf-8"?>
<ds:datastoreItem xmlns:ds="http://schemas.openxmlformats.org/officeDocument/2006/customXml" ds:itemID="{AA180A7F-F8A5-400D-8F67-EC078FBA497F}"/>
</file>

<file path=customXml/itemProps3.xml><?xml version="1.0" encoding="utf-8"?>
<ds:datastoreItem xmlns:ds="http://schemas.openxmlformats.org/officeDocument/2006/customXml" ds:itemID="{BD347703-2BA3-4C66-94BD-FF552CD70C62}"/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833</Words>
  <Application>Microsoft Office PowerPoint</Application>
  <PresentationFormat>Widescreen</PresentationFormat>
  <Paragraphs>174</Paragraphs>
  <Slides>19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Inter Medium</vt:lpstr>
      <vt:lpstr>ICL PPT Theme</vt:lpstr>
      <vt:lpstr>1_ICL PPT Theme</vt:lpstr>
      <vt:lpstr>RIWS: Resilience scenarios for integrated water systems   Ana Mijic and Leyang Liu Department of Civil and Environmental Engineering</vt:lpstr>
      <vt:lpstr>Integrated Water System and RIWS</vt:lpstr>
      <vt:lpstr>Integrated Water System and RIWS</vt:lpstr>
      <vt:lpstr>RIWS timeline and progress</vt:lpstr>
      <vt:lpstr>WSIMOD Framework</vt:lpstr>
      <vt:lpstr>Part 1: Resilience </vt:lpstr>
      <vt:lpstr>Water Systems Integration Resilience Assessment Framework </vt:lpstr>
      <vt:lpstr>Case study – Luton catchment, UK</vt:lpstr>
      <vt:lpstr>Resilience assessment per water system component </vt:lpstr>
      <vt:lpstr>Resilience assessment per water system component </vt:lpstr>
      <vt:lpstr>Resilience assessment – aggregation </vt:lpstr>
      <vt:lpstr>Part 2: Adaptive planning</vt:lpstr>
      <vt:lpstr>The novel multi-stage adaptive planning</vt:lpstr>
      <vt:lpstr>Part 3: What next</vt:lpstr>
      <vt:lpstr>Benefits and potential impact of RIWS approach</vt:lpstr>
      <vt:lpstr>RIWS to support UK policy in water systems resilience planning?</vt:lpstr>
      <vt:lpstr>Thank you ana.mijic@imperial.ac.uk leyang.liu16@imperial.ac.uk  </vt:lpstr>
      <vt:lpstr>Resilience assessment per water system component</vt:lpstr>
      <vt:lpstr>Resilience assessment per water system component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RIWS: Resilinece Assessment for Integrated Water Systems   Ana Mijic and Leyang Liu Department of Civil and Environmental Engineering</dc:title>
  <dc:creator>Mijic, Ana</dc:creator>
  <cp:lastModifiedBy>Mijic, Ana</cp:lastModifiedBy>
  <cp:revision>2</cp:revision>
  <dcterms:created xsi:type="dcterms:W3CDTF">2024-08-27T08:47:56Z</dcterms:created>
  <dcterms:modified xsi:type="dcterms:W3CDTF">2024-09-09T20:28:07Z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0x010100E075EE2FFFAF2947BEFB6D2A9E2A1DB5</vt:lpwstr>
  </property>
</Properties>
</file>