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62" r:id="rId5"/>
    <p:sldId id="264" r:id="rId6"/>
    <p:sldId id="294" r:id="rId7"/>
    <p:sldId id="268" r:id="rId8"/>
    <p:sldId id="295" r:id="rId9"/>
    <p:sldId id="296" r:id="rId10"/>
    <p:sldId id="297" r:id="rId11"/>
    <p:sldId id="298" r:id="rId12"/>
    <p:sldId id="306" r:id="rId13"/>
    <p:sldId id="300" r:id="rId14"/>
    <p:sldId id="301" r:id="rId15"/>
    <p:sldId id="305" r:id="rId16"/>
    <p:sldId id="303" r:id="rId17"/>
    <p:sldId id="302" r:id="rId18"/>
    <p:sldId id="304" r:id="rId19"/>
    <p:sldId id="307" r:id="rId20"/>
  </p:sldIdLst>
  <p:sldSz cx="9144000" cy="5143500" type="screen16x9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4C48A6D-8A3C-3634-54AE-D9458D2461EA}" name="Nicole Metje (School of Civil Engineering)" initials="NM" userId="S::n.metje@bham.ac.uk::989ad648-e33c-479d-ba5a-b7088e615f68" providerId="AD"/>
  <p188:author id="{A630A38D-C276-3BDD-558D-9B9BB7D91BF3}" name="Xilin Xia (Civil Engineering)" initials="XE" userId="S::x.xia.1@bham.ac.uk::c70fe95f-d914-4d6f-a379-847d3b297f0f" providerId="AD"/>
  <p188:author id="{9822B8A1-D64A-1AD2-9F6D-A809E95DE383}" name="Nikolaos Reppas (Civil Engineering)" initials="NE" userId="S::n.reppas@bham.ac.uk::7d66c316-05b3-41e4-a900-86890b933ff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lin Xia" initials="XX" lastIdx="1" clrIdx="0">
    <p:extLst>
      <p:ext uri="{19B8F6BF-5375-455C-9EA6-DF929625EA0E}">
        <p15:presenceInfo xmlns:p15="http://schemas.microsoft.com/office/powerpoint/2012/main" userId="S::cvxx@lunet.lboro.ac.uk::d154a7b9-0e7f-4371-bef7-7b1cd0ffd69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9C6ED"/>
    <a:srgbClr val="489EBD"/>
    <a:srgbClr val="00A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518F80-7632-41EC-B549-13B770C73E7A}" v="33" dt="2024-09-05T20:23:31.978"/>
    <p1510:client id="{25D00F8F-B29A-5F4E-80C2-4AD7708E7457}" v="32" dt="2024-09-06T14:58:04.821"/>
    <p1510:client id="{597274AC-950E-3D04-A063-5ADE6C93CD7E}" v="53" dt="2024-09-06T09:58:37.039"/>
    <p1510:client id="{5BA529F5-A8C6-41DF-81B6-33773C7C5509}" v="43" dt="2024-09-05T23:09:23.235"/>
    <p1510:client id="{60642931-5927-C04D-9E58-D55F7DBBBD21}" v="158" dt="2024-09-05T21:14:03.472"/>
    <p1510:client id="{987F564D-76E1-9F42-A7F6-1D3588FF70FB}" v="2" dt="2024-09-06T07:34:28.027"/>
    <p1510:client id="{CC9F2789-CE77-48EE-8AAA-5D5D77151A9D}" v="31" dt="2024-09-06T10:06:01.185"/>
    <p1510:client id="{CFBA0B79-C507-2FC2-847D-5D61FDF5D7DE}" v="28" dt="2024-09-06T09:56:27.985"/>
    <p1510:client id="{F920F9F9-2A93-84C3-8387-CD9335D7F39B}" v="1" dt="2024-09-06T10:25:15.050"/>
  </p1510:revLst>
</p1510:revInfo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03447BB-5D67-496B-8E87-E561075AD55C}" styleName="Dark Style 1 –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B1032C-EA38-4F05-BA0D-38AFFFC7BED3}" styleName="Light Style 3 –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/>
    <p:restoredTop sz="94674"/>
  </p:normalViewPr>
  <p:slideViewPr>
    <p:cSldViewPr snapToGrid="0">
      <p:cViewPr varScale="1">
        <p:scale>
          <a:sx n="137" d="100"/>
          <a:sy n="137" d="100"/>
        </p:scale>
        <p:origin x="624" y="176"/>
      </p:cViewPr>
      <p:guideLst>
        <p:guide orient="horz" pos="15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lin Xia (Civil Engineering)" userId="S::x.xia.1@bham.ac.uk::c70fe95f-d914-4d6f-a379-847d3b297f0f" providerId="AD" clId="Web-{19FCD0CE-F48C-41C2-B194-B3D1862E1749}"/>
    <pc:docChg chg="modSld">
      <pc:chgData name="Xilin Xia (Civil Engineering)" userId="S::x.xia.1@bham.ac.uk::c70fe95f-d914-4d6f-a379-847d3b297f0f" providerId="AD" clId="Web-{19FCD0CE-F48C-41C2-B194-B3D1862E1749}" dt="2024-09-02T10:37:08.152" v="13" actId="20577"/>
      <pc:docMkLst>
        <pc:docMk/>
      </pc:docMkLst>
      <pc:sldChg chg="modSp">
        <pc:chgData name="Xilin Xia (Civil Engineering)" userId="S::x.xia.1@bham.ac.uk::c70fe95f-d914-4d6f-a379-847d3b297f0f" providerId="AD" clId="Web-{19FCD0CE-F48C-41C2-B194-B3D1862E1749}" dt="2024-09-02T10:37:08.152" v="13" actId="20577"/>
        <pc:sldMkLst>
          <pc:docMk/>
          <pc:sldMk cId="140996404" sldId="304"/>
        </pc:sldMkLst>
        <pc:spChg chg="mod">
          <ac:chgData name="Xilin Xia (Civil Engineering)" userId="S::x.xia.1@bham.ac.uk::c70fe95f-d914-4d6f-a379-847d3b297f0f" providerId="AD" clId="Web-{19FCD0CE-F48C-41C2-B194-B3D1862E1749}" dt="2024-09-02T10:37:08.152" v="13" actId="20577"/>
          <ac:spMkLst>
            <pc:docMk/>
            <pc:sldMk cId="140996404" sldId="304"/>
            <ac:spMk id="4" creationId="{B2692B0E-63FE-5897-D04F-9692AAB1D2BB}"/>
          </ac:spMkLst>
        </pc:spChg>
      </pc:sldChg>
    </pc:docChg>
  </pc:docChgLst>
  <pc:docChgLst>
    <pc:chgData name="Xilin Xia (Civil Engineering)" userId="S::x.xia.1@bham.ac.uk::c70fe95f-d914-4d6f-a379-847d3b297f0f" providerId="AD" clId="Web-{07A35190-4890-4F5F-B373-6A97D5C09623}"/>
    <pc:docChg chg="modSld">
      <pc:chgData name="Xilin Xia (Civil Engineering)" userId="S::x.xia.1@bham.ac.uk::c70fe95f-d914-4d6f-a379-847d3b297f0f" providerId="AD" clId="Web-{07A35190-4890-4F5F-B373-6A97D5C09623}" dt="2024-05-02T13:25:20.653" v="37" actId="20577"/>
      <pc:docMkLst>
        <pc:docMk/>
      </pc:docMkLst>
      <pc:sldChg chg="addSp modSp addAnim delAnim">
        <pc:chgData name="Xilin Xia (Civil Engineering)" userId="S::x.xia.1@bham.ac.uk::c70fe95f-d914-4d6f-a379-847d3b297f0f" providerId="AD" clId="Web-{07A35190-4890-4F5F-B373-6A97D5C09623}" dt="2024-05-02T13:25:20.653" v="37" actId="20577"/>
        <pc:sldMkLst>
          <pc:docMk/>
          <pc:sldMk cId="356689803" sldId="300"/>
        </pc:sldMkLst>
        <pc:spChg chg="mod">
          <ac:chgData name="Xilin Xia (Civil Engineering)" userId="S::x.xia.1@bham.ac.uk::c70fe95f-d914-4d6f-a379-847d3b297f0f" providerId="AD" clId="Web-{07A35190-4890-4F5F-B373-6A97D5C09623}" dt="2024-05-02T13:22:03.755" v="23" actId="14100"/>
          <ac:spMkLst>
            <pc:docMk/>
            <pc:sldMk cId="356689803" sldId="300"/>
            <ac:spMk id="3" creationId="{8DE4237E-C3B5-DECD-AC0E-B329213F628B}"/>
          </ac:spMkLst>
        </pc:spChg>
        <pc:spChg chg="add mod">
          <ac:chgData name="Xilin Xia (Civil Engineering)" userId="S::x.xia.1@bham.ac.uk::c70fe95f-d914-4d6f-a379-847d3b297f0f" providerId="AD" clId="Web-{07A35190-4890-4F5F-B373-6A97D5C09623}" dt="2024-05-02T13:25:20.653" v="37" actId="20577"/>
          <ac:spMkLst>
            <pc:docMk/>
            <pc:sldMk cId="356689803" sldId="300"/>
            <ac:spMk id="4" creationId="{5DC6A081-AD3B-841B-398C-617BEE611EA2}"/>
          </ac:spMkLst>
        </pc:spChg>
      </pc:sldChg>
    </pc:docChg>
  </pc:docChgLst>
  <pc:docChgLst>
    <pc:chgData name="Robert Moore" userId="S::rm_ceh.ac.uk#ext#@bham.onmicrosoft.com::65d3bac6-2509-456a-a0e8-ee5635523e40" providerId="AD" clId="Web-{C65F805F-451B-55A2-DF9E-6152BF2951D5}"/>
    <pc:docChg chg="modSld">
      <pc:chgData name="Robert Moore" userId="S::rm_ceh.ac.uk#ext#@bham.onmicrosoft.com::65d3bac6-2509-456a-a0e8-ee5635523e40" providerId="AD" clId="Web-{C65F805F-451B-55A2-DF9E-6152BF2951D5}" dt="2024-05-02T14:03:51.340" v="57" actId="14100"/>
      <pc:docMkLst>
        <pc:docMk/>
      </pc:docMkLst>
      <pc:sldChg chg="modSp">
        <pc:chgData name="Robert Moore" userId="S::rm_ceh.ac.uk#ext#@bham.onmicrosoft.com::65d3bac6-2509-456a-a0e8-ee5635523e40" providerId="AD" clId="Web-{C65F805F-451B-55A2-DF9E-6152BF2951D5}" dt="2024-05-02T13:41:28.465" v="4" actId="14100"/>
        <pc:sldMkLst>
          <pc:docMk/>
          <pc:sldMk cId="3609580604" sldId="293"/>
        </pc:sldMkLst>
        <pc:spChg chg="mod">
          <ac:chgData name="Robert Moore" userId="S::rm_ceh.ac.uk#ext#@bham.onmicrosoft.com::65d3bac6-2509-456a-a0e8-ee5635523e40" providerId="AD" clId="Web-{C65F805F-451B-55A2-DF9E-6152BF2951D5}" dt="2024-05-02T13:41:28.465" v="4" actId="14100"/>
          <ac:spMkLst>
            <pc:docMk/>
            <pc:sldMk cId="3609580604" sldId="293"/>
            <ac:spMk id="5" creationId="{6417A937-8968-D871-8CBA-749E5B929336}"/>
          </ac:spMkLst>
        </pc:spChg>
      </pc:sldChg>
      <pc:sldChg chg="modSp">
        <pc:chgData name="Robert Moore" userId="S::rm_ceh.ac.uk#ext#@bham.onmicrosoft.com::65d3bac6-2509-456a-a0e8-ee5635523e40" providerId="AD" clId="Web-{C65F805F-451B-55A2-DF9E-6152BF2951D5}" dt="2024-05-02T13:55:40.745" v="39" actId="20577"/>
        <pc:sldMkLst>
          <pc:docMk/>
          <pc:sldMk cId="4139935898" sldId="295"/>
        </pc:sldMkLst>
        <pc:spChg chg="mod">
          <ac:chgData name="Robert Moore" userId="S::rm_ceh.ac.uk#ext#@bham.onmicrosoft.com::65d3bac6-2509-456a-a0e8-ee5635523e40" providerId="AD" clId="Web-{C65F805F-451B-55A2-DF9E-6152BF2951D5}" dt="2024-05-02T13:47:32.134" v="6" actId="20577"/>
          <ac:spMkLst>
            <pc:docMk/>
            <pc:sldMk cId="4139935898" sldId="295"/>
            <ac:spMk id="2" creationId="{8ACAF42C-A1C2-34C0-C02A-7A3775C60BBA}"/>
          </ac:spMkLst>
        </pc:spChg>
        <pc:spChg chg="mod">
          <ac:chgData name="Robert Moore" userId="S::rm_ceh.ac.uk#ext#@bham.onmicrosoft.com::65d3bac6-2509-456a-a0e8-ee5635523e40" providerId="AD" clId="Web-{C65F805F-451B-55A2-DF9E-6152BF2951D5}" dt="2024-05-02T13:55:40.745" v="39" actId="20577"/>
          <ac:spMkLst>
            <pc:docMk/>
            <pc:sldMk cId="4139935898" sldId="295"/>
            <ac:spMk id="3" creationId="{127572CB-5A56-2037-90C1-55854066FD74}"/>
          </ac:spMkLst>
        </pc:spChg>
        <pc:spChg chg="mod">
          <ac:chgData name="Robert Moore" userId="S::rm_ceh.ac.uk#ext#@bham.onmicrosoft.com::65d3bac6-2509-456a-a0e8-ee5635523e40" providerId="AD" clId="Web-{C65F805F-451B-55A2-DF9E-6152BF2951D5}" dt="2024-05-02T13:53:39.944" v="24" actId="20577"/>
          <ac:spMkLst>
            <pc:docMk/>
            <pc:sldMk cId="4139935898" sldId="295"/>
            <ac:spMk id="6" creationId="{FBD55C85-82A5-F3AB-8E1D-CDF6F6CE1F54}"/>
          </ac:spMkLst>
        </pc:spChg>
      </pc:sldChg>
      <pc:sldChg chg="modSp">
        <pc:chgData name="Robert Moore" userId="S::rm_ceh.ac.uk#ext#@bham.onmicrosoft.com::65d3bac6-2509-456a-a0e8-ee5635523e40" providerId="AD" clId="Web-{C65F805F-451B-55A2-DF9E-6152BF2951D5}" dt="2024-05-02T13:58:51.361" v="50" actId="20577"/>
        <pc:sldMkLst>
          <pc:docMk/>
          <pc:sldMk cId="1933495363" sldId="296"/>
        </pc:sldMkLst>
        <pc:spChg chg="mod">
          <ac:chgData name="Robert Moore" userId="S::rm_ceh.ac.uk#ext#@bham.onmicrosoft.com::65d3bac6-2509-456a-a0e8-ee5635523e40" providerId="AD" clId="Web-{C65F805F-451B-55A2-DF9E-6152BF2951D5}" dt="2024-05-02T13:58:51.361" v="50" actId="20577"/>
          <ac:spMkLst>
            <pc:docMk/>
            <pc:sldMk cId="1933495363" sldId="296"/>
            <ac:spMk id="3" creationId="{6C6AC0D8-0D5D-D902-DD1B-729D67174D91}"/>
          </ac:spMkLst>
        </pc:spChg>
        <pc:spChg chg="mod">
          <ac:chgData name="Robert Moore" userId="S::rm_ceh.ac.uk#ext#@bham.onmicrosoft.com::65d3bac6-2509-456a-a0e8-ee5635523e40" providerId="AD" clId="Web-{C65F805F-451B-55A2-DF9E-6152BF2951D5}" dt="2024-05-02T13:57:10.529" v="43" actId="20577"/>
          <ac:spMkLst>
            <pc:docMk/>
            <pc:sldMk cId="1933495363" sldId="296"/>
            <ac:spMk id="6" creationId="{63467F41-54DC-5090-B179-415FDC44AA51}"/>
          </ac:spMkLst>
        </pc:spChg>
      </pc:sldChg>
      <pc:sldChg chg="modSp">
        <pc:chgData name="Robert Moore" userId="S::rm_ceh.ac.uk#ext#@bham.onmicrosoft.com::65d3bac6-2509-456a-a0e8-ee5635523e40" providerId="AD" clId="Web-{C65F805F-451B-55A2-DF9E-6152BF2951D5}" dt="2024-05-02T14:00:38.130" v="52" actId="20577"/>
        <pc:sldMkLst>
          <pc:docMk/>
          <pc:sldMk cId="293130496" sldId="298"/>
        </pc:sldMkLst>
        <pc:spChg chg="mod">
          <ac:chgData name="Robert Moore" userId="S::rm_ceh.ac.uk#ext#@bham.onmicrosoft.com::65d3bac6-2509-456a-a0e8-ee5635523e40" providerId="AD" clId="Web-{C65F805F-451B-55A2-DF9E-6152BF2951D5}" dt="2024-05-02T14:00:38.130" v="52" actId="20577"/>
          <ac:spMkLst>
            <pc:docMk/>
            <pc:sldMk cId="293130496" sldId="298"/>
            <ac:spMk id="3" creationId="{A71045DF-F795-2C76-B0FE-19DF46F6F682}"/>
          </ac:spMkLst>
        </pc:spChg>
      </pc:sldChg>
      <pc:sldChg chg="modSp">
        <pc:chgData name="Robert Moore" userId="S::rm_ceh.ac.uk#ext#@bham.onmicrosoft.com::65d3bac6-2509-456a-a0e8-ee5635523e40" providerId="AD" clId="Web-{C65F805F-451B-55A2-DF9E-6152BF2951D5}" dt="2024-05-02T14:03:51.340" v="57" actId="14100"/>
        <pc:sldMkLst>
          <pc:docMk/>
          <pc:sldMk cId="356689803" sldId="300"/>
        </pc:sldMkLst>
        <pc:spChg chg="mod">
          <ac:chgData name="Robert Moore" userId="S::rm_ceh.ac.uk#ext#@bham.onmicrosoft.com::65d3bac6-2509-456a-a0e8-ee5635523e40" providerId="AD" clId="Web-{C65F805F-451B-55A2-DF9E-6152BF2951D5}" dt="2024-05-02T14:03:51.340" v="57" actId="14100"/>
          <ac:spMkLst>
            <pc:docMk/>
            <pc:sldMk cId="356689803" sldId="300"/>
            <ac:spMk id="4" creationId="{5DC6A081-AD3B-841B-398C-617BEE611EA2}"/>
          </ac:spMkLst>
        </pc:spChg>
      </pc:sldChg>
    </pc:docChg>
  </pc:docChgLst>
  <pc:docChgLst>
    <pc:chgData name="Xilin Xia (Civil Engineering)" userId="S::x.xia.1@bham.ac.uk::c70fe95f-d914-4d6f-a379-847d3b297f0f" providerId="AD" clId="Web-{03E35094-639B-4424-B5BA-8BE23D089613}"/>
    <pc:docChg chg="modSld">
      <pc:chgData name="Xilin Xia (Civil Engineering)" userId="S::x.xia.1@bham.ac.uk::c70fe95f-d914-4d6f-a379-847d3b297f0f" providerId="AD" clId="Web-{03E35094-639B-4424-B5BA-8BE23D089613}" dt="2024-05-03T10:13:41.169" v="2" actId="20577"/>
      <pc:docMkLst>
        <pc:docMk/>
      </pc:docMkLst>
      <pc:sldChg chg="modSp">
        <pc:chgData name="Xilin Xia (Civil Engineering)" userId="S::x.xia.1@bham.ac.uk::c70fe95f-d914-4d6f-a379-847d3b297f0f" providerId="AD" clId="Web-{03E35094-639B-4424-B5BA-8BE23D089613}" dt="2024-05-03T10:13:41.169" v="2" actId="20577"/>
        <pc:sldMkLst>
          <pc:docMk/>
          <pc:sldMk cId="1933495363" sldId="296"/>
        </pc:sldMkLst>
        <pc:spChg chg="mod">
          <ac:chgData name="Xilin Xia (Civil Engineering)" userId="S::x.xia.1@bham.ac.uk::c70fe95f-d914-4d6f-a379-847d3b297f0f" providerId="AD" clId="Web-{03E35094-639B-4424-B5BA-8BE23D089613}" dt="2024-05-03T10:13:41.169" v="2" actId="20577"/>
          <ac:spMkLst>
            <pc:docMk/>
            <pc:sldMk cId="1933495363" sldId="296"/>
            <ac:spMk id="3" creationId="{6C6AC0D8-0D5D-D902-DD1B-729D67174D91}"/>
          </ac:spMkLst>
        </pc:spChg>
      </pc:sldChg>
    </pc:docChg>
  </pc:docChgLst>
  <pc:docChgLst>
    <pc:chgData name="Nikolaos Reppas (Civil Engineering)" userId="7d66c316-05b3-41e4-a900-86890b933ff2" providerId="ADAL" clId="{CC9F2789-CE77-48EE-8AAA-5D5D77151A9D}"/>
    <pc:docChg chg="undo redo custSel modSld">
      <pc:chgData name="Nikolaos Reppas (Civil Engineering)" userId="7d66c316-05b3-41e4-a900-86890b933ff2" providerId="ADAL" clId="{CC9F2789-CE77-48EE-8AAA-5D5D77151A9D}" dt="2024-09-06T10:06:01.185" v="41" actId="1076"/>
      <pc:docMkLst>
        <pc:docMk/>
      </pc:docMkLst>
      <pc:sldChg chg="modSp mod">
        <pc:chgData name="Nikolaos Reppas (Civil Engineering)" userId="7d66c316-05b3-41e4-a900-86890b933ff2" providerId="ADAL" clId="{CC9F2789-CE77-48EE-8AAA-5D5D77151A9D}" dt="2024-09-02T09:47:59.570" v="11" actId="1076"/>
        <pc:sldMkLst>
          <pc:docMk/>
          <pc:sldMk cId="3639677240" sldId="298"/>
        </pc:sldMkLst>
        <pc:spChg chg="mod">
          <ac:chgData name="Nikolaos Reppas (Civil Engineering)" userId="7d66c316-05b3-41e4-a900-86890b933ff2" providerId="ADAL" clId="{CC9F2789-CE77-48EE-8AAA-5D5D77151A9D}" dt="2024-09-02T09:47:59.570" v="11" actId="1076"/>
          <ac:spMkLst>
            <pc:docMk/>
            <pc:sldMk cId="3639677240" sldId="298"/>
            <ac:spMk id="3" creationId="{CA67A1BE-DA40-F4AF-9D1A-666207577719}"/>
          </ac:spMkLst>
        </pc:spChg>
      </pc:sldChg>
      <pc:sldChg chg="modSp mod">
        <pc:chgData name="Nikolaos Reppas (Civil Engineering)" userId="7d66c316-05b3-41e4-a900-86890b933ff2" providerId="ADAL" clId="{CC9F2789-CE77-48EE-8AAA-5D5D77151A9D}" dt="2024-09-02T09:46:55.579" v="9" actId="20577"/>
        <pc:sldMkLst>
          <pc:docMk/>
          <pc:sldMk cId="3640810130" sldId="303"/>
        </pc:sldMkLst>
        <pc:spChg chg="mod">
          <ac:chgData name="Nikolaos Reppas (Civil Engineering)" userId="7d66c316-05b3-41e4-a900-86890b933ff2" providerId="ADAL" clId="{CC9F2789-CE77-48EE-8AAA-5D5D77151A9D}" dt="2024-09-02T09:46:55.579" v="9" actId="20577"/>
          <ac:spMkLst>
            <pc:docMk/>
            <pc:sldMk cId="3640810130" sldId="303"/>
            <ac:spMk id="2" creationId="{870E8DAB-ABE7-6AE5-E8EF-FC64D0DC7172}"/>
          </ac:spMkLst>
        </pc:spChg>
      </pc:sldChg>
      <pc:sldChg chg="addSp delSp modSp mod">
        <pc:chgData name="Nikolaos Reppas (Civil Engineering)" userId="7d66c316-05b3-41e4-a900-86890b933ff2" providerId="ADAL" clId="{CC9F2789-CE77-48EE-8AAA-5D5D77151A9D}" dt="2024-09-06T10:06:01.185" v="41" actId="1076"/>
        <pc:sldMkLst>
          <pc:docMk/>
          <pc:sldMk cId="1710945095" sldId="306"/>
        </pc:sldMkLst>
        <pc:spChg chg="mod">
          <ac:chgData name="Nikolaos Reppas (Civil Engineering)" userId="7d66c316-05b3-41e4-a900-86890b933ff2" providerId="ADAL" clId="{CC9F2789-CE77-48EE-8AAA-5D5D77151A9D}" dt="2024-09-06T10:02:00.521" v="25" actId="1076"/>
          <ac:spMkLst>
            <pc:docMk/>
            <pc:sldMk cId="1710945095" sldId="306"/>
            <ac:spMk id="4" creationId="{6E902359-61AB-9919-4585-13951B5C8804}"/>
          </ac:spMkLst>
        </pc:spChg>
        <pc:spChg chg="mod">
          <ac:chgData name="Nikolaos Reppas (Civil Engineering)" userId="7d66c316-05b3-41e4-a900-86890b933ff2" providerId="ADAL" clId="{CC9F2789-CE77-48EE-8AAA-5D5D77151A9D}" dt="2024-09-06T10:02:09.968" v="27" actId="1076"/>
          <ac:spMkLst>
            <pc:docMk/>
            <pc:sldMk cId="1710945095" sldId="306"/>
            <ac:spMk id="5" creationId="{D76CA70C-5353-471B-7865-4F4E7A0DE73F}"/>
          </ac:spMkLst>
        </pc:spChg>
        <pc:picChg chg="add del mod">
          <ac:chgData name="Nikolaos Reppas (Civil Engineering)" userId="7d66c316-05b3-41e4-a900-86890b933ff2" providerId="ADAL" clId="{CC9F2789-CE77-48EE-8AAA-5D5D77151A9D}" dt="2024-09-06T10:01:20.244" v="18" actId="478"/>
          <ac:picMkLst>
            <pc:docMk/>
            <pc:sldMk cId="1710945095" sldId="306"/>
            <ac:picMk id="7" creationId="{845D7264-444D-8DA3-6AE7-795287A70B84}"/>
          </ac:picMkLst>
        </pc:picChg>
        <pc:picChg chg="del">
          <ac:chgData name="Nikolaos Reppas (Civil Engineering)" userId="7d66c316-05b3-41e4-a900-86890b933ff2" providerId="ADAL" clId="{CC9F2789-CE77-48EE-8AAA-5D5D77151A9D}" dt="2024-09-06T09:59:14.542" v="12" actId="478"/>
          <ac:picMkLst>
            <pc:docMk/>
            <pc:sldMk cId="1710945095" sldId="306"/>
            <ac:picMk id="8" creationId="{9A96B2E2-49B6-054E-0F2B-A082582C58E4}"/>
          </ac:picMkLst>
        </pc:picChg>
        <pc:picChg chg="add del mod">
          <ac:chgData name="Nikolaos Reppas (Civil Engineering)" userId="7d66c316-05b3-41e4-a900-86890b933ff2" providerId="ADAL" clId="{CC9F2789-CE77-48EE-8AAA-5D5D77151A9D}" dt="2024-09-06T10:01:26.873" v="21" actId="478"/>
          <ac:picMkLst>
            <pc:docMk/>
            <pc:sldMk cId="1710945095" sldId="306"/>
            <ac:picMk id="9" creationId="{D8929870-B4D1-DFBA-F2AC-46D3B6E6ACB8}"/>
          </ac:picMkLst>
        </pc:picChg>
        <pc:picChg chg="add del mod">
          <ac:chgData name="Nikolaos Reppas (Civil Engineering)" userId="7d66c316-05b3-41e4-a900-86890b933ff2" providerId="ADAL" clId="{CC9F2789-CE77-48EE-8AAA-5D5D77151A9D}" dt="2024-09-06T10:05:09.299" v="30" actId="478"/>
          <ac:picMkLst>
            <pc:docMk/>
            <pc:sldMk cId="1710945095" sldId="306"/>
            <ac:picMk id="11" creationId="{ADF06538-B16F-C75B-16EE-94F6A1CEC308}"/>
          </ac:picMkLst>
        </pc:picChg>
        <pc:picChg chg="add del">
          <ac:chgData name="Nikolaos Reppas (Civil Engineering)" userId="7d66c316-05b3-41e4-a900-86890b933ff2" providerId="ADAL" clId="{CC9F2789-CE77-48EE-8AAA-5D5D77151A9D}" dt="2024-09-06T10:05:10.637" v="32" actId="478"/>
          <ac:picMkLst>
            <pc:docMk/>
            <pc:sldMk cId="1710945095" sldId="306"/>
            <ac:picMk id="13" creationId="{87461E64-D296-2097-5344-09FBDF84336E}"/>
          </ac:picMkLst>
        </pc:picChg>
        <pc:picChg chg="add mod">
          <ac:chgData name="Nikolaos Reppas (Civil Engineering)" userId="7d66c316-05b3-41e4-a900-86890b933ff2" providerId="ADAL" clId="{CC9F2789-CE77-48EE-8AAA-5D5D77151A9D}" dt="2024-09-06T10:06:01.185" v="41" actId="1076"/>
          <ac:picMkLst>
            <pc:docMk/>
            <pc:sldMk cId="1710945095" sldId="306"/>
            <ac:picMk id="15" creationId="{82FDCE3D-AB10-BD85-5803-A6B9D915CD0C}"/>
          </ac:picMkLst>
        </pc:picChg>
      </pc:sldChg>
    </pc:docChg>
  </pc:docChgLst>
  <pc:docChgLst>
    <pc:chgData name="Xilin Xia (Civil Engineering)" userId="c70fe95f-d914-4d6f-a379-847d3b297f0f" providerId="ADAL" clId="{D1190B1E-E835-43A5-800F-C578C12C30A8}"/>
    <pc:docChg chg="undo custSel addSld delSld modSld">
      <pc:chgData name="Xilin Xia (Civil Engineering)" userId="c70fe95f-d914-4d6f-a379-847d3b297f0f" providerId="ADAL" clId="{D1190B1E-E835-43A5-800F-C578C12C30A8}" dt="2024-05-02T12:02:47.477" v="1652" actId="14100"/>
      <pc:docMkLst>
        <pc:docMk/>
      </pc:docMkLst>
      <pc:sldChg chg="addSp delSp modSp add mod">
        <pc:chgData name="Xilin Xia (Civil Engineering)" userId="c70fe95f-d914-4d6f-a379-847d3b297f0f" providerId="ADAL" clId="{D1190B1E-E835-43A5-800F-C578C12C30A8}" dt="2024-05-02T11:35:47.033" v="592" actId="1035"/>
        <pc:sldMkLst>
          <pc:docMk/>
          <pc:sldMk cId="3855887011" sldId="262"/>
        </pc:sldMkLst>
        <pc:spChg chg="mod">
          <ac:chgData name="Xilin Xia (Civil Engineering)" userId="c70fe95f-d914-4d6f-a379-847d3b297f0f" providerId="ADAL" clId="{D1190B1E-E835-43A5-800F-C578C12C30A8}" dt="2024-05-02T11:34:59.045" v="541" actId="20577"/>
          <ac:spMkLst>
            <pc:docMk/>
            <pc:sldMk cId="3855887011" sldId="262"/>
            <ac:spMk id="2" creationId="{5936D580-93B7-3ABB-2B4B-BF2196553D64}"/>
          </ac:spMkLst>
        </pc:spChg>
        <pc:spChg chg="mod">
          <ac:chgData name="Xilin Xia (Civil Engineering)" userId="c70fe95f-d914-4d6f-a379-847d3b297f0f" providerId="ADAL" clId="{D1190B1E-E835-43A5-800F-C578C12C30A8}" dt="2024-05-02T11:35:22.890" v="589" actId="1076"/>
          <ac:spMkLst>
            <pc:docMk/>
            <pc:sldMk cId="3855887011" sldId="262"/>
            <ac:spMk id="4" creationId="{F6B4B4ED-3F46-9133-9838-86D49732AC64}"/>
          </ac:spMkLst>
        </pc:spChg>
        <pc:spChg chg="mod">
          <ac:chgData name="Xilin Xia (Civil Engineering)" userId="c70fe95f-d914-4d6f-a379-847d3b297f0f" providerId="ADAL" clId="{D1190B1E-E835-43A5-800F-C578C12C30A8}" dt="2024-05-02T11:35:18.621" v="588" actId="14100"/>
          <ac:spMkLst>
            <pc:docMk/>
            <pc:sldMk cId="3855887011" sldId="262"/>
            <ac:spMk id="5" creationId="{00000000-0000-0000-0000-000000000000}"/>
          </ac:spMkLst>
        </pc:spChg>
        <pc:picChg chg="add mod">
          <ac:chgData name="Xilin Xia (Civil Engineering)" userId="c70fe95f-d914-4d6f-a379-847d3b297f0f" providerId="ADAL" clId="{D1190B1E-E835-43A5-800F-C578C12C30A8}" dt="2024-05-02T11:35:47.033" v="592" actId="1035"/>
          <ac:picMkLst>
            <pc:docMk/>
            <pc:sldMk cId="3855887011" sldId="262"/>
            <ac:picMk id="3" creationId="{B7EC48FF-7914-2D9E-57C9-B36004561439}"/>
          </ac:picMkLst>
        </pc:picChg>
        <pc:picChg chg="add mod">
          <ac:chgData name="Xilin Xia (Civil Engineering)" userId="c70fe95f-d914-4d6f-a379-847d3b297f0f" providerId="ADAL" clId="{D1190B1E-E835-43A5-800F-C578C12C30A8}" dt="2024-05-02T11:35:47.033" v="592" actId="1035"/>
          <ac:picMkLst>
            <pc:docMk/>
            <pc:sldMk cId="3855887011" sldId="262"/>
            <ac:picMk id="6" creationId="{6A2557CE-17D6-872A-9675-8A9C6BD264D1}"/>
          </ac:picMkLst>
        </pc:picChg>
        <pc:picChg chg="del">
          <ac:chgData name="Xilin Xia (Civil Engineering)" userId="c70fe95f-d914-4d6f-a379-847d3b297f0f" providerId="ADAL" clId="{D1190B1E-E835-43A5-800F-C578C12C30A8}" dt="2024-05-02T11:34:32.621" v="528" actId="478"/>
          <ac:picMkLst>
            <pc:docMk/>
            <pc:sldMk cId="3855887011" sldId="262"/>
            <ac:picMk id="1032" creationId="{C2CF5559-7B79-69E2-80CB-6ED0A8F9A051}"/>
          </ac:picMkLst>
        </pc:picChg>
        <pc:picChg chg="mod">
          <ac:chgData name="Xilin Xia (Civil Engineering)" userId="c70fe95f-d914-4d6f-a379-847d3b297f0f" providerId="ADAL" clId="{D1190B1E-E835-43A5-800F-C578C12C30A8}" dt="2024-05-02T11:35:47.033" v="592" actId="1035"/>
          <ac:picMkLst>
            <pc:docMk/>
            <pc:sldMk cId="3855887011" sldId="262"/>
            <ac:picMk id="2050" creationId="{5130FB0F-965A-C36B-B4F8-8D2AE469E9E0}"/>
          </ac:picMkLst>
        </pc:picChg>
      </pc:sldChg>
      <pc:sldChg chg="add del">
        <pc:chgData name="Xilin Xia (Civil Engineering)" userId="c70fe95f-d914-4d6f-a379-847d3b297f0f" providerId="ADAL" clId="{D1190B1E-E835-43A5-800F-C578C12C30A8}" dt="2024-05-02T11:55:49.264" v="1286" actId="47"/>
        <pc:sldMkLst>
          <pc:docMk/>
          <pc:sldMk cId="187125515" sldId="263"/>
        </pc:sldMkLst>
      </pc:sldChg>
      <pc:sldChg chg="modSp add del mod">
        <pc:chgData name="Xilin Xia (Civil Engineering)" userId="c70fe95f-d914-4d6f-a379-847d3b297f0f" providerId="ADAL" clId="{D1190B1E-E835-43A5-800F-C578C12C30A8}" dt="2024-05-02T11:55:49.264" v="1286" actId="47"/>
        <pc:sldMkLst>
          <pc:docMk/>
          <pc:sldMk cId="3255508965" sldId="266"/>
        </pc:sldMkLst>
        <pc:picChg chg="mod">
          <ac:chgData name="Xilin Xia (Civil Engineering)" userId="c70fe95f-d914-4d6f-a379-847d3b297f0f" providerId="ADAL" clId="{D1190B1E-E835-43A5-800F-C578C12C30A8}" dt="2024-05-02T11:45:10.807" v="855" actId="1076"/>
          <ac:picMkLst>
            <pc:docMk/>
            <pc:sldMk cId="3255508965" sldId="266"/>
            <ac:picMk id="14" creationId="{A1239427-5ECB-3956-93FD-46E3D9551743}"/>
          </ac:picMkLst>
        </pc:picChg>
      </pc:sldChg>
      <pc:sldChg chg="add del">
        <pc:chgData name="Xilin Xia (Civil Engineering)" userId="c70fe95f-d914-4d6f-a379-847d3b297f0f" providerId="ADAL" clId="{D1190B1E-E835-43A5-800F-C578C12C30A8}" dt="2024-05-02T11:55:49.264" v="1286" actId="47"/>
        <pc:sldMkLst>
          <pc:docMk/>
          <pc:sldMk cId="1609994694" sldId="267"/>
        </pc:sldMkLst>
      </pc:sldChg>
      <pc:sldChg chg="add del">
        <pc:chgData name="Xilin Xia (Civil Engineering)" userId="c70fe95f-d914-4d6f-a379-847d3b297f0f" providerId="ADAL" clId="{D1190B1E-E835-43A5-800F-C578C12C30A8}" dt="2024-05-02T11:55:49.264" v="1286" actId="47"/>
        <pc:sldMkLst>
          <pc:docMk/>
          <pc:sldMk cId="3292216243" sldId="268"/>
        </pc:sldMkLst>
      </pc:sldChg>
      <pc:sldChg chg="add del">
        <pc:chgData name="Xilin Xia (Civil Engineering)" userId="c70fe95f-d914-4d6f-a379-847d3b297f0f" providerId="ADAL" clId="{D1190B1E-E835-43A5-800F-C578C12C30A8}" dt="2024-05-02T11:55:49.264" v="1286" actId="47"/>
        <pc:sldMkLst>
          <pc:docMk/>
          <pc:sldMk cId="3172610613" sldId="270"/>
        </pc:sldMkLst>
      </pc:sldChg>
      <pc:sldChg chg="add del">
        <pc:chgData name="Xilin Xia (Civil Engineering)" userId="c70fe95f-d914-4d6f-a379-847d3b297f0f" providerId="ADAL" clId="{D1190B1E-E835-43A5-800F-C578C12C30A8}" dt="2024-05-02T11:55:49.264" v="1286" actId="47"/>
        <pc:sldMkLst>
          <pc:docMk/>
          <pc:sldMk cId="146154989" sldId="271"/>
        </pc:sldMkLst>
      </pc:sldChg>
      <pc:sldChg chg="delSp modSp add">
        <pc:chgData name="Xilin Xia (Civil Engineering)" userId="c70fe95f-d914-4d6f-a379-847d3b297f0f" providerId="ADAL" clId="{D1190B1E-E835-43A5-800F-C578C12C30A8}" dt="2024-05-02T11:44:12.342" v="782" actId="1076"/>
        <pc:sldMkLst>
          <pc:docMk/>
          <pc:sldMk cId="326351423" sldId="278"/>
        </pc:sldMkLst>
        <pc:picChg chg="mod">
          <ac:chgData name="Xilin Xia (Civil Engineering)" userId="c70fe95f-d914-4d6f-a379-847d3b297f0f" providerId="ADAL" clId="{D1190B1E-E835-43A5-800F-C578C12C30A8}" dt="2024-05-02T11:44:12.342" v="782" actId="1076"/>
          <ac:picMkLst>
            <pc:docMk/>
            <pc:sldMk cId="326351423" sldId="278"/>
            <ac:picMk id="1030" creationId="{D50546B0-816D-F87B-650C-E72BB64A0341}"/>
          </ac:picMkLst>
        </pc:picChg>
        <pc:picChg chg="del mod">
          <ac:chgData name="Xilin Xia (Civil Engineering)" userId="c70fe95f-d914-4d6f-a379-847d3b297f0f" providerId="ADAL" clId="{D1190B1E-E835-43A5-800F-C578C12C30A8}" dt="2024-05-02T11:44:09.601" v="781" actId="478"/>
          <ac:picMkLst>
            <pc:docMk/>
            <pc:sldMk cId="326351423" sldId="278"/>
            <ac:picMk id="1032" creationId="{1EB0C7A0-283D-375E-E95A-E972A824AAFC}"/>
          </ac:picMkLst>
        </pc:picChg>
      </pc:sldChg>
      <pc:sldChg chg="del">
        <pc:chgData name="Xilin Xia (Civil Engineering)" userId="c70fe95f-d914-4d6f-a379-847d3b297f0f" providerId="ADAL" clId="{D1190B1E-E835-43A5-800F-C578C12C30A8}" dt="2024-05-02T11:16:48.014" v="1" actId="47"/>
        <pc:sldMkLst>
          <pc:docMk/>
          <pc:sldMk cId="799993865" sldId="283"/>
        </pc:sldMkLst>
      </pc:sldChg>
      <pc:sldChg chg="del">
        <pc:chgData name="Xilin Xia (Civil Engineering)" userId="c70fe95f-d914-4d6f-a379-847d3b297f0f" providerId="ADAL" clId="{D1190B1E-E835-43A5-800F-C578C12C30A8}" dt="2024-05-02T11:55:49.264" v="1286" actId="47"/>
        <pc:sldMkLst>
          <pc:docMk/>
          <pc:sldMk cId="3108257181" sldId="287"/>
        </pc:sldMkLst>
      </pc:sldChg>
      <pc:sldChg chg="del">
        <pc:chgData name="Xilin Xia (Civil Engineering)" userId="c70fe95f-d914-4d6f-a379-847d3b297f0f" providerId="ADAL" clId="{D1190B1E-E835-43A5-800F-C578C12C30A8}" dt="2024-05-02T11:55:49.264" v="1286" actId="47"/>
        <pc:sldMkLst>
          <pc:docMk/>
          <pc:sldMk cId="3528586821" sldId="288"/>
        </pc:sldMkLst>
      </pc:sldChg>
      <pc:sldChg chg="del">
        <pc:chgData name="Xilin Xia (Civil Engineering)" userId="c70fe95f-d914-4d6f-a379-847d3b297f0f" providerId="ADAL" clId="{D1190B1E-E835-43A5-800F-C578C12C30A8}" dt="2024-05-02T11:55:49.264" v="1286" actId="47"/>
        <pc:sldMkLst>
          <pc:docMk/>
          <pc:sldMk cId="904939234" sldId="289"/>
        </pc:sldMkLst>
      </pc:sldChg>
      <pc:sldChg chg="del">
        <pc:chgData name="Xilin Xia (Civil Engineering)" userId="c70fe95f-d914-4d6f-a379-847d3b297f0f" providerId="ADAL" clId="{D1190B1E-E835-43A5-800F-C578C12C30A8}" dt="2024-05-02T11:55:49.264" v="1286" actId="47"/>
        <pc:sldMkLst>
          <pc:docMk/>
          <pc:sldMk cId="1534831353" sldId="290"/>
        </pc:sldMkLst>
      </pc:sldChg>
      <pc:sldChg chg="modSp new del mod">
        <pc:chgData name="Xilin Xia (Civil Engineering)" userId="c70fe95f-d914-4d6f-a379-847d3b297f0f" providerId="ADAL" clId="{D1190B1E-E835-43A5-800F-C578C12C30A8}" dt="2024-05-02T11:36:39.366" v="601" actId="2696"/>
        <pc:sldMkLst>
          <pc:docMk/>
          <pc:sldMk cId="1147437555" sldId="291"/>
        </pc:sldMkLst>
        <pc:spChg chg="mod">
          <ac:chgData name="Xilin Xia (Civil Engineering)" userId="c70fe95f-d914-4d6f-a379-847d3b297f0f" providerId="ADAL" clId="{D1190B1E-E835-43A5-800F-C578C12C30A8}" dt="2024-05-02T11:27:33.617" v="51" actId="20577"/>
          <ac:spMkLst>
            <pc:docMk/>
            <pc:sldMk cId="1147437555" sldId="291"/>
            <ac:spMk id="2" creationId="{7D0DF822-829E-6E94-26D4-5410ECD9A11B}"/>
          </ac:spMkLst>
        </pc:spChg>
        <pc:spChg chg="mod">
          <ac:chgData name="Xilin Xia (Civil Engineering)" userId="c70fe95f-d914-4d6f-a379-847d3b297f0f" providerId="ADAL" clId="{D1190B1E-E835-43A5-800F-C578C12C30A8}" dt="2024-05-02T11:33:15.923" v="527" actId="20577"/>
          <ac:spMkLst>
            <pc:docMk/>
            <pc:sldMk cId="1147437555" sldId="291"/>
            <ac:spMk id="3" creationId="{B3B1B5FB-71A8-D1FC-98ED-EEC9D3E57DBD}"/>
          </ac:spMkLst>
        </pc:spChg>
      </pc:sldChg>
      <pc:sldChg chg="new del">
        <pc:chgData name="Xilin Xia (Civil Engineering)" userId="c70fe95f-d914-4d6f-a379-847d3b297f0f" providerId="ADAL" clId="{D1190B1E-E835-43A5-800F-C578C12C30A8}" dt="2024-05-02T11:45:25.774" v="856" actId="47"/>
        <pc:sldMkLst>
          <pc:docMk/>
          <pc:sldMk cId="3819411467" sldId="292"/>
        </pc:sldMkLst>
      </pc:sldChg>
      <pc:sldChg chg="addSp delSp modSp new mod">
        <pc:chgData name="Xilin Xia (Civil Engineering)" userId="c70fe95f-d914-4d6f-a379-847d3b297f0f" providerId="ADAL" clId="{D1190B1E-E835-43A5-800F-C578C12C30A8}" dt="2024-05-02T11:57:44.689" v="1360" actId="1076"/>
        <pc:sldMkLst>
          <pc:docMk/>
          <pc:sldMk cId="3609580604" sldId="293"/>
        </pc:sldMkLst>
        <pc:spChg chg="mod">
          <ac:chgData name="Xilin Xia (Civil Engineering)" userId="c70fe95f-d914-4d6f-a379-847d3b297f0f" providerId="ADAL" clId="{D1190B1E-E835-43A5-800F-C578C12C30A8}" dt="2024-05-02T11:36:33.610" v="600" actId="20577"/>
          <ac:spMkLst>
            <pc:docMk/>
            <pc:sldMk cId="3609580604" sldId="293"/>
            <ac:spMk id="2" creationId="{4679ED7E-C8B0-F195-5DB6-ED214EDC6B06}"/>
          </ac:spMkLst>
        </pc:spChg>
        <pc:spChg chg="del">
          <ac:chgData name="Xilin Xia (Civil Engineering)" userId="c70fe95f-d914-4d6f-a379-847d3b297f0f" providerId="ADAL" clId="{D1190B1E-E835-43A5-800F-C578C12C30A8}" dt="2024-05-02T11:36:25.294" v="596" actId="478"/>
          <ac:spMkLst>
            <pc:docMk/>
            <pc:sldMk cId="3609580604" sldId="293"/>
            <ac:spMk id="3" creationId="{94FAE586-E3E5-4FDE-0971-61725ED331F3}"/>
          </ac:spMkLst>
        </pc:spChg>
        <pc:spChg chg="add del mod">
          <ac:chgData name="Xilin Xia (Civil Engineering)" userId="c70fe95f-d914-4d6f-a379-847d3b297f0f" providerId="ADAL" clId="{D1190B1E-E835-43A5-800F-C578C12C30A8}" dt="2024-05-02T11:36:28.623" v="597" actId="478"/>
          <ac:spMkLst>
            <pc:docMk/>
            <pc:sldMk cId="3609580604" sldId="293"/>
            <ac:spMk id="4" creationId="{ECC103A1-D6A2-F1B5-A5B2-DAE986F77B56}"/>
          </ac:spMkLst>
        </pc:spChg>
        <pc:spChg chg="add mod">
          <ac:chgData name="Xilin Xia (Civil Engineering)" userId="c70fe95f-d914-4d6f-a379-847d3b297f0f" providerId="ADAL" clId="{D1190B1E-E835-43A5-800F-C578C12C30A8}" dt="2024-05-02T11:57:44.689" v="1360" actId="1076"/>
          <ac:spMkLst>
            <pc:docMk/>
            <pc:sldMk cId="3609580604" sldId="293"/>
            <ac:spMk id="5" creationId="{6417A937-8968-D871-8CBA-749E5B929336}"/>
          </ac:spMkLst>
        </pc:spChg>
      </pc:sldChg>
      <pc:sldChg chg="addSp modSp new mod">
        <pc:chgData name="Xilin Xia (Civil Engineering)" userId="c70fe95f-d914-4d6f-a379-847d3b297f0f" providerId="ADAL" clId="{D1190B1E-E835-43A5-800F-C578C12C30A8}" dt="2024-05-02T12:02:47.477" v="1652" actId="14100"/>
        <pc:sldMkLst>
          <pc:docMk/>
          <pc:sldMk cId="1230064798" sldId="294"/>
        </pc:sldMkLst>
        <pc:spChg chg="mod">
          <ac:chgData name="Xilin Xia (Civil Engineering)" userId="c70fe95f-d914-4d6f-a379-847d3b297f0f" providerId="ADAL" clId="{D1190B1E-E835-43A5-800F-C578C12C30A8}" dt="2024-05-02T11:36:49.608" v="619" actId="20577"/>
          <ac:spMkLst>
            <pc:docMk/>
            <pc:sldMk cId="1230064798" sldId="294"/>
            <ac:spMk id="2" creationId="{98C84EAD-9F09-B131-9842-5796DF7A1EE7}"/>
          </ac:spMkLst>
        </pc:spChg>
        <pc:spChg chg="mod">
          <ac:chgData name="Xilin Xia (Civil Engineering)" userId="c70fe95f-d914-4d6f-a379-847d3b297f0f" providerId="ADAL" clId="{D1190B1E-E835-43A5-800F-C578C12C30A8}" dt="2024-05-02T12:02:47.477" v="1652" actId="14100"/>
          <ac:spMkLst>
            <pc:docMk/>
            <pc:sldMk cId="1230064798" sldId="294"/>
            <ac:spMk id="3" creationId="{F9885038-A1E5-5CF7-466B-E30A0F43C6B5}"/>
          </ac:spMkLst>
        </pc:spChg>
        <pc:spChg chg="add mod">
          <ac:chgData name="Xilin Xia (Civil Engineering)" userId="c70fe95f-d914-4d6f-a379-847d3b297f0f" providerId="ADAL" clId="{D1190B1E-E835-43A5-800F-C578C12C30A8}" dt="2024-05-02T11:40:27.523" v="627"/>
          <ac:spMkLst>
            <pc:docMk/>
            <pc:sldMk cId="1230064798" sldId="294"/>
            <ac:spMk id="4" creationId="{9F7DE236-F17B-D17F-35AF-90F579EC23C2}"/>
          </ac:spMkLst>
        </pc:spChg>
        <pc:spChg chg="add mod">
          <ac:chgData name="Xilin Xia (Civil Engineering)" userId="c70fe95f-d914-4d6f-a379-847d3b297f0f" providerId="ADAL" clId="{D1190B1E-E835-43A5-800F-C578C12C30A8}" dt="2024-05-02T11:40:27.523" v="627"/>
          <ac:spMkLst>
            <pc:docMk/>
            <pc:sldMk cId="1230064798" sldId="294"/>
            <ac:spMk id="5" creationId="{5EAE4A07-890F-174D-1E12-8B7AF6464A12}"/>
          </ac:spMkLst>
        </pc:spChg>
        <pc:spChg chg="add mod">
          <ac:chgData name="Xilin Xia (Civil Engineering)" userId="c70fe95f-d914-4d6f-a379-847d3b297f0f" providerId="ADAL" clId="{D1190B1E-E835-43A5-800F-C578C12C30A8}" dt="2024-05-02T11:40:27.523" v="627"/>
          <ac:spMkLst>
            <pc:docMk/>
            <pc:sldMk cId="1230064798" sldId="294"/>
            <ac:spMk id="6" creationId="{F26630AF-0F25-9B3C-EBC3-8A3C233AE344}"/>
          </ac:spMkLst>
        </pc:spChg>
        <pc:spChg chg="add mod">
          <ac:chgData name="Xilin Xia (Civil Engineering)" userId="c70fe95f-d914-4d6f-a379-847d3b297f0f" providerId="ADAL" clId="{D1190B1E-E835-43A5-800F-C578C12C30A8}" dt="2024-05-02T11:40:27.523" v="627"/>
          <ac:spMkLst>
            <pc:docMk/>
            <pc:sldMk cId="1230064798" sldId="294"/>
            <ac:spMk id="7" creationId="{1C22A469-5BB4-72F8-2520-703EC02216A9}"/>
          </ac:spMkLst>
        </pc:spChg>
        <pc:spChg chg="add mod">
          <ac:chgData name="Xilin Xia (Civil Engineering)" userId="c70fe95f-d914-4d6f-a379-847d3b297f0f" providerId="ADAL" clId="{D1190B1E-E835-43A5-800F-C578C12C30A8}" dt="2024-05-02T11:40:27.523" v="627"/>
          <ac:spMkLst>
            <pc:docMk/>
            <pc:sldMk cId="1230064798" sldId="294"/>
            <ac:spMk id="8" creationId="{53C04D89-688E-3A94-3769-003321921BBB}"/>
          </ac:spMkLst>
        </pc:spChg>
        <pc:spChg chg="add mod">
          <ac:chgData name="Xilin Xia (Civil Engineering)" userId="c70fe95f-d914-4d6f-a379-847d3b297f0f" providerId="ADAL" clId="{D1190B1E-E835-43A5-800F-C578C12C30A8}" dt="2024-05-02T11:40:27.523" v="627"/>
          <ac:spMkLst>
            <pc:docMk/>
            <pc:sldMk cId="1230064798" sldId="294"/>
            <ac:spMk id="9" creationId="{1E48489D-7946-BA5D-E251-EB4735348F43}"/>
          </ac:spMkLst>
        </pc:spChg>
        <pc:spChg chg="add mod">
          <ac:chgData name="Xilin Xia (Civil Engineering)" userId="c70fe95f-d914-4d6f-a379-847d3b297f0f" providerId="ADAL" clId="{D1190B1E-E835-43A5-800F-C578C12C30A8}" dt="2024-05-02T11:40:27.523" v="627"/>
          <ac:spMkLst>
            <pc:docMk/>
            <pc:sldMk cId="1230064798" sldId="294"/>
            <ac:spMk id="10" creationId="{3B1BE322-DA66-EBA9-D957-47A673BD8EA7}"/>
          </ac:spMkLst>
        </pc:spChg>
        <pc:spChg chg="add mod">
          <ac:chgData name="Xilin Xia (Civil Engineering)" userId="c70fe95f-d914-4d6f-a379-847d3b297f0f" providerId="ADAL" clId="{D1190B1E-E835-43A5-800F-C578C12C30A8}" dt="2024-05-02T11:40:27.523" v="627"/>
          <ac:spMkLst>
            <pc:docMk/>
            <pc:sldMk cId="1230064798" sldId="294"/>
            <ac:spMk id="13" creationId="{E734FCC4-557A-F025-EB2B-85A235669A8C}"/>
          </ac:spMkLst>
        </pc:spChg>
        <pc:picChg chg="add mod">
          <ac:chgData name="Xilin Xia (Civil Engineering)" userId="c70fe95f-d914-4d6f-a379-847d3b297f0f" providerId="ADAL" clId="{D1190B1E-E835-43A5-800F-C578C12C30A8}" dt="2024-05-02T11:41:40.573" v="633" actId="14100"/>
          <ac:picMkLst>
            <pc:docMk/>
            <pc:sldMk cId="1230064798" sldId="294"/>
            <ac:picMk id="26" creationId="{1C3EA6F8-A769-7447-D182-F90D84321B7F}"/>
          </ac:picMkLst>
        </pc:picChg>
        <pc:cxnChg chg="add mod">
          <ac:chgData name="Xilin Xia (Civil Engineering)" userId="c70fe95f-d914-4d6f-a379-847d3b297f0f" providerId="ADAL" clId="{D1190B1E-E835-43A5-800F-C578C12C30A8}" dt="2024-05-02T11:40:27.523" v="627"/>
          <ac:cxnSpMkLst>
            <pc:docMk/>
            <pc:sldMk cId="1230064798" sldId="294"/>
            <ac:cxnSpMk id="11" creationId="{0E2D21ED-CEE4-0CF6-D8DE-76712CDB4E87}"/>
          </ac:cxnSpMkLst>
        </pc:cxnChg>
        <pc:cxnChg chg="add mod">
          <ac:chgData name="Xilin Xia (Civil Engineering)" userId="c70fe95f-d914-4d6f-a379-847d3b297f0f" providerId="ADAL" clId="{D1190B1E-E835-43A5-800F-C578C12C30A8}" dt="2024-05-02T11:40:27.523" v="627"/>
          <ac:cxnSpMkLst>
            <pc:docMk/>
            <pc:sldMk cId="1230064798" sldId="294"/>
            <ac:cxnSpMk id="12" creationId="{45E653E6-93E4-4E66-ED24-CECE998C3DD9}"/>
          </ac:cxnSpMkLst>
        </pc:cxnChg>
        <pc:cxnChg chg="add mod">
          <ac:chgData name="Xilin Xia (Civil Engineering)" userId="c70fe95f-d914-4d6f-a379-847d3b297f0f" providerId="ADAL" clId="{D1190B1E-E835-43A5-800F-C578C12C30A8}" dt="2024-05-02T11:40:27.523" v="627"/>
          <ac:cxnSpMkLst>
            <pc:docMk/>
            <pc:sldMk cId="1230064798" sldId="294"/>
            <ac:cxnSpMk id="14" creationId="{3598B4F4-BD3B-C030-CE2A-E7DF1D00C750}"/>
          </ac:cxnSpMkLst>
        </pc:cxnChg>
        <pc:cxnChg chg="add mod">
          <ac:chgData name="Xilin Xia (Civil Engineering)" userId="c70fe95f-d914-4d6f-a379-847d3b297f0f" providerId="ADAL" clId="{D1190B1E-E835-43A5-800F-C578C12C30A8}" dt="2024-05-02T11:40:27.523" v="627"/>
          <ac:cxnSpMkLst>
            <pc:docMk/>
            <pc:sldMk cId="1230064798" sldId="294"/>
            <ac:cxnSpMk id="15" creationId="{61DA4C1E-1536-3869-815D-2BB3B1A404F6}"/>
          </ac:cxnSpMkLst>
        </pc:cxnChg>
        <pc:cxnChg chg="add mod">
          <ac:chgData name="Xilin Xia (Civil Engineering)" userId="c70fe95f-d914-4d6f-a379-847d3b297f0f" providerId="ADAL" clId="{D1190B1E-E835-43A5-800F-C578C12C30A8}" dt="2024-05-02T11:40:27.523" v="627"/>
          <ac:cxnSpMkLst>
            <pc:docMk/>
            <pc:sldMk cId="1230064798" sldId="294"/>
            <ac:cxnSpMk id="16" creationId="{B6EEDB90-37DD-050D-C19A-B1D116266CA7}"/>
          </ac:cxnSpMkLst>
        </pc:cxnChg>
        <pc:cxnChg chg="add mod">
          <ac:chgData name="Xilin Xia (Civil Engineering)" userId="c70fe95f-d914-4d6f-a379-847d3b297f0f" providerId="ADAL" clId="{D1190B1E-E835-43A5-800F-C578C12C30A8}" dt="2024-05-02T11:40:27.523" v="627"/>
          <ac:cxnSpMkLst>
            <pc:docMk/>
            <pc:sldMk cId="1230064798" sldId="294"/>
            <ac:cxnSpMk id="17" creationId="{22B5395D-7977-6F18-EDFE-A11F54ED432F}"/>
          </ac:cxnSpMkLst>
        </pc:cxnChg>
        <pc:cxnChg chg="add mod">
          <ac:chgData name="Xilin Xia (Civil Engineering)" userId="c70fe95f-d914-4d6f-a379-847d3b297f0f" providerId="ADAL" clId="{D1190B1E-E835-43A5-800F-C578C12C30A8}" dt="2024-05-02T11:40:27.523" v="627"/>
          <ac:cxnSpMkLst>
            <pc:docMk/>
            <pc:sldMk cId="1230064798" sldId="294"/>
            <ac:cxnSpMk id="18" creationId="{935215A8-104D-1EE3-640E-1BF351345B66}"/>
          </ac:cxnSpMkLst>
        </pc:cxnChg>
        <pc:cxnChg chg="add mod">
          <ac:chgData name="Xilin Xia (Civil Engineering)" userId="c70fe95f-d914-4d6f-a379-847d3b297f0f" providerId="ADAL" clId="{D1190B1E-E835-43A5-800F-C578C12C30A8}" dt="2024-05-02T11:40:27.523" v="627"/>
          <ac:cxnSpMkLst>
            <pc:docMk/>
            <pc:sldMk cId="1230064798" sldId="294"/>
            <ac:cxnSpMk id="19" creationId="{6E546547-5574-2337-50B7-8E4E09784E63}"/>
          </ac:cxnSpMkLst>
        </pc:cxnChg>
        <pc:cxnChg chg="add mod">
          <ac:chgData name="Xilin Xia (Civil Engineering)" userId="c70fe95f-d914-4d6f-a379-847d3b297f0f" providerId="ADAL" clId="{D1190B1E-E835-43A5-800F-C578C12C30A8}" dt="2024-05-02T11:40:27.523" v="627"/>
          <ac:cxnSpMkLst>
            <pc:docMk/>
            <pc:sldMk cId="1230064798" sldId="294"/>
            <ac:cxnSpMk id="20" creationId="{3633DA84-D049-990F-33E1-427EEE006290}"/>
          </ac:cxnSpMkLst>
        </pc:cxnChg>
        <pc:cxnChg chg="add mod">
          <ac:chgData name="Xilin Xia (Civil Engineering)" userId="c70fe95f-d914-4d6f-a379-847d3b297f0f" providerId="ADAL" clId="{D1190B1E-E835-43A5-800F-C578C12C30A8}" dt="2024-05-02T11:40:27.523" v="627"/>
          <ac:cxnSpMkLst>
            <pc:docMk/>
            <pc:sldMk cId="1230064798" sldId="294"/>
            <ac:cxnSpMk id="21" creationId="{1986193B-4F57-D078-5D3D-58EC5913083A}"/>
          </ac:cxnSpMkLst>
        </pc:cxnChg>
        <pc:cxnChg chg="add mod">
          <ac:chgData name="Xilin Xia (Civil Engineering)" userId="c70fe95f-d914-4d6f-a379-847d3b297f0f" providerId="ADAL" clId="{D1190B1E-E835-43A5-800F-C578C12C30A8}" dt="2024-05-02T11:40:27.523" v="627"/>
          <ac:cxnSpMkLst>
            <pc:docMk/>
            <pc:sldMk cId="1230064798" sldId="294"/>
            <ac:cxnSpMk id="22" creationId="{55171E9D-6928-FD54-CD55-0EBAA799E413}"/>
          </ac:cxnSpMkLst>
        </pc:cxnChg>
        <pc:cxnChg chg="add mod">
          <ac:chgData name="Xilin Xia (Civil Engineering)" userId="c70fe95f-d914-4d6f-a379-847d3b297f0f" providerId="ADAL" clId="{D1190B1E-E835-43A5-800F-C578C12C30A8}" dt="2024-05-02T11:40:27.523" v="627"/>
          <ac:cxnSpMkLst>
            <pc:docMk/>
            <pc:sldMk cId="1230064798" sldId="294"/>
            <ac:cxnSpMk id="23" creationId="{9446A29E-24C4-E5D2-6E6E-8B5CCFB0F0AB}"/>
          </ac:cxnSpMkLst>
        </pc:cxnChg>
        <pc:cxnChg chg="add mod">
          <ac:chgData name="Xilin Xia (Civil Engineering)" userId="c70fe95f-d914-4d6f-a379-847d3b297f0f" providerId="ADAL" clId="{D1190B1E-E835-43A5-800F-C578C12C30A8}" dt="2024-05-02T11:40:27.523" v="627"/>
          <ac:cxnSpMkLst>
            <pc:docMk/>
            <pc:sldMk cId="1230064798" sldId="294"/>
            <ac:cxnSpMk id="24" creationId="{1E42B06B-A53C-1980-A708-58235F7B6AB4}"/>
          </ac:cxnSpMkLst>
        </pc:cxnChg>
        <pc:cxnChg chg="add mod">
          <ac:chgData name="Xilin Xia (Civil Engineering)" userId="c70fe95f-d914-4d6f-a379-847d3b297f0f" providerId="ADAL" clId="{D1190B1E-E835-43A5-800F-C578C12C30A8}" dt="2024-05-02T11:40:27.523" v="627"/>
          <ac:cxnSpMkLst>
            <pc:docMk/>
            <pc:sldMk cId="1230064798" sldId="294"/>
            <ac:cxnSpMk id="25" creationId="{E5CE15DA-E271-703F-A767-306BF7E3CA64}"/>
          </ac:cxnSpMkLst>
        </pc:cxnChg>
      </pc:sldChg>
      <pc:sldChg chg="addSp modSp new mod modAnim">
        <pc:chgData name="Xilin Xia (Civil Engineering)" userId="c70fe95f-d914-4d6f-a379-847d3b297f0f" providerId="ADAL" clId="{D1190B1E-E835-43A5-800F-C578C12C30A8}" dt="2024-05-02T11:46:36.850" v="890" actId="1076"/>
        <pc:sldMkLst>
          <pc:docMk/>
          <pc:sldMk cId="4139935898" sldId="295"/>
        </pc:sldMkLst>
        <pc:spChg chg="mod">
          <ac:chgData name="Xilin Xia (Civil Engineering)" userId="c70fe95f-d914-4d6f-a379-847d3b297f0f" providerId="ADAL" clId="{D1190B1E-E835-43A5-800F-C578C12C30A8}" dt="2024-05-02T11:46:00.267" v="883" actId="20577"/>
          <ac:spMkLst>
            <pc:docMk/>
            <pc:sldMk cId="4139935898" sldId="295"/>
            <ac:spMk id="2" creationId="{8ACAF42C-A1C2-34C0-C02A-7A3775C60BBA}"/>
          </ac:spMkLst>
        </pc:spChg>
        <pc:spChg chg="mod">
          <ac:chgData name="Xilin Xia (Civil Engineering)" userId="c70fe95f-d914-4d6f-a379-847d3b297f0f" providerId="ADAL" clId="{D1190B1E-E835-43A5-800F-C578C12C30A8}" dt="2024-05-02T11:46:30.014" v="888" actId="404"/>
          <ac:spMkLst>
            <pc:docMk/>
            <pc:sldMk cId="4139935898" sldId="295"/>
            <ac:spMk id="3" creationId="{127572CB-5A56-2037-90C1-55854066FD74}"/>
          </ac:spMkLst>
        </pc:spChg>
        <pc:spChg chg="mod">
          <ac:chgData name="Xilin Xia (Civil Engineering)" userId="c70fe95f-d914-4d6f-a379-847d3b297f0f" providerId="ADAL" clId="{D1190B1E-E835-43A5-800F-C578C12C30A8}" dt="2024-05-02T11:46:36.850" v="890" actId="1076"/>
          <ac:spMkLst>
            <pc:docMk/>
            <pc:sldMk cId="4139935898" sldId="295"/>
            <ac:spMk id="6" creationId="{FBD55C85-82A5-F3AB-8E1D-CDF6F6CE1F54}"/>
          </ac:spMkLst>
        </pc:spChg>
        <pc:grpChg chg="add mod">
          <ac:chgData name="Xilin Xia (Civil Engineering)" userId="c70fe95f-d914-4d6f-a379-847d3b297f0f" providerId="ADAL" clId="{D1190B1E-E835-43A5-800F-C578C12C30A8}" dt="2024-05-02T11:46:36.850" v="890" actId="1076"/>
          <ac:grpSpMkLst>
            <pc:docMk/>
            <pc:sldMk cId="4139935898" sldId="295"/>
            <ac:grpSpMk id="4" creationId="{1DCD6A92-D0D4-7947-6C72-272D53099B03}"/>
          </ac:grpSpMkLst>
        </pc:grpChg>
        <pc:picChg chg="mod">
          <ac:chgData name="Xilin Xia (Civil Engineering)" userId="c70fe95f-d914-4d6f-a379-847d3b297f0f" providerId="ADAL" clId="{D1190B1E-E835-43A5-800F-C578C12C30A8}" dt="2024-05-02T11:46:36.850" v="890" actId="1076"/>
          <ac:picMkLst>
            <pc:docMk/>
            <pc:sldMk cId="4139935898" sldId="295"/>
            <ac:picMk id="5" creationId="{7981F8D2-FAB2-3685-09FB-51A6C7FFBB1F}"/>
          </ac:picMkLst>
        </pc:picChg>
      </pc:sldChg>
      <pc:sldChg chg="addSp modSp new mod modAnim">
        <pc:chgData name="Xilin Xia (Civil Engineering)" userId="c70fe95f-d914-4d6f-a379-847d3b297f0f" providerId="ADAL" clId="{D1190B1E-E835-43A5-800F-C578C12C30A8}" dt="2024-05-02T11:51:27.681" v="1176" actId="1076"/>
        <pc:sldMkLst>
          <pc:docMk/>
          <pc:sldMk cId="1933495363" sldId="296"/>
        </pc:sldMkLst>
        <pc:spChg chg="mod">
          <ac:chgData name="Xilin Xia (Civil Engineering)" userId="c70fe95f-d914-4d6f-a379-847d3b297f0f" providerId="ADAL" clId="{D1190B1E-E835-43A5-800F-C578C12C30A8}" dt="2024-05-02T11:47:39.541" v="913" actId="20577"/>
          <ac:spMkLst>
            <pc:docMk/>
            <pc:sldMk cId="1933495363" sldId="296"/>
            <ac:spMk id="2" creationId="{34945523-50E8-FF59-E210-491C35C20B62}"/>
          </ac:spMkLst>
        </pc:spChg>
        <pc:spChg chg="mod">
          <ac:chgData name="Xilin Xia (Civil Engineering)" userId="c70fe95f-d914-4d6f-a379-847d3b297f0f" providerId="ADAL" clId="{D1190B1E-E835-43A5-800F-C578C12C30A8}" dt="2024-05-02T11:48:37.892" v="949" actId="20577"/>
          <ac:spMkLst>
            <pc:docMk/>
            <pc:sldMk cId="1933495363" sldId="296"/>
            <ac:spMk id="3" creationId="{6C6AC0D8-0D5D-D902-DD1B-729D67174D91}"/>
          </ac:spMkLst>
        </pc:spChg>
        <pc:spChg chg="mod">
          <ac:chgData name="Xilin Xia (Civil Engineering)" userId="c70fe95f-d914-4d6f-a379-847d3b297f0f" providerId="ADAL" clId="{D1190B1E-E835-43A5-800F-C578C12C30A8}" dt="2024-05-02T11:51:21.339" v="1172"/>
          <ac:spMkLst>
            <pc:docMk/>
            <pc:sldMk cId="1933495363" sldId="296"/>
            <ac:spMk id="6" creationId="{63467F41-54DC-5090-B179-415FDC44AA51}"/>
          </ac:spMkLst>
        </pc:spChg>
        <pc:grpChg chg="add mod">
          <ac:chgData name="Xilin Xia (Civil Engineering)" userId="c70fe95f-d914-4d6f-a379-847d3b297f0f" providerId="ADAL" clId="{D1190B1E-E835-43A5-800F-C578C12C30A8}" dt="2024-05-02T11:51:27.681" v="1176" actId="1076"/>
          <ac:grpSpMkLst>
            <pc:docMk/>
            <pc:sldMk cId="1933495363" sldId="296"/>
            <ac:grpSpMk id="4" creationId="{1C9C4C36-748D-F2E7-5EEE-18B8982C872F}"/>
          </ac:grpSpMkLst>
        </pc:grpChg>
        <pc:picChg chg="mod">
          <ac:chgData name="Xilin Xia (Civil Engineering)" userId="c70fe95f-d914-4d6f-a379-847d3b297f0f" providerId="ADAL" clId="{D1190B1E-E835-43A5-800F-C578C12C30A8}" dt="2024-05-02T11:51:21.339" v="1172"/>
          <ac:picMkLst>
            <pc:docMk/>
            <pc:sldMk cId="1933495363" sldId="296"/>
            <ac:picMk id="5" creationId="{C1947592-32E4-883C-4762-D8396B2679EE}"/>
          </ac:picMkLst>
        </pc:picChg>
      </pc:sldChg>
      <pc:sldChg chg="addSp delSp modSp new mod modAnim">
        <pc:chgData name="Xilin Xia (Civil Engineering)" userId="c70fe95f-d914-4d6f-a379-847d3b297f0f" providerId="ADAL" clId="{D1190B1E-E835-43A5-800F-C578C12C30A8}" dt="2024-05-02T11:51:11.737" v="1171" actId="14100"/>
        <pc:sldMkLst>
          <pc:docMk/>
          <pc:sldMk cId="1043006856" sldId="297"/>
        </pc:sldMkLst>
        <pc:spChg chg="mod">
          <ac:chgData name="Xilin Xia (Civil Engineering)" userId="c70fe95f-d914-4d6f-a379-847d3b297f0f" providerId="ADAL" clId="{D1190B1E-E835-43A5-800F-C578C12C30A8}" dt="2024-05-02T11:49:52.362" v="990" actId="20577"/>
          <ac:spMkLst>
            <pc:docMk/>
            <pc:sldMk cId="1043006856" sldId="297"/>
            <ac:spMk id="2" creationId="{7014E90A-F338-DAB8-F976-6458C93D81BA}"/>
          </ac:spMkLst>
        </pc:spChg>
        <pc:spChg chg="add del mod">
          <ac:chgData name="Xilin Xia (Civil Engineering)" userId="c70fe95f-d914-4d6f-a379-847d3b297f0f" providerId="ADAL" clId="{D1190B1E-E835-43A5-800F-C578C12C30A8}" dt="2024-05-02T11:51:11.737" v="1171" actId="14100"/>
          <ac:spMkLst>
            <pc:docMk/>
            <pc:sldMk cId="1043006856" sldId="297"/>
            <ac:spMk id="3" creationId="{C26BEB63-0E11-BC72-7518-DEBD0277BEDA}"/>
          </ac:spMkLst>
        </pc:spChg>
        <pc:picChg chg="add mod">
          <ac:chgData name="Xilin Xia (Civil Engineering)" userId="c70fe95f-d914-4d6f-a379-847d3b297f0f" providerId="ADAL" clId="{D1190B1E-E835-43A5-800F-C578C12C30A8}" dt="2024-05-02T11:49:35.225" v="979" actId="1076"/>
          <ac:picMkLst>
            <pc:docMk/>
            <pc:sldMk cId="1043006856" sldId="297"/>
            <ac:picMk id="4" creationId="{650B18C1-CEFE-9A4C-FCC7-44213A77D5C5}"/>
          </ac:picMkLst>
        </pc:picChg>
        <pc:picChg chg="add mod">
          <ac:chgData name="Xilin Xia (Civil Engineering)" userId="c70fe95f-d914-4d6f-a379-847d3b297f0f" providerId="ADAL" clId="{D1190B1E-E835-43A5-800F-C578C12C30A8}" dt="2024-05-02T11:51:07.848" v="1170" actId="1076"/>
          <ac:picMkLst>
            <pc:docMk/>
            <pc:sldMk cId="1043006856" sldId="297"/>
            <ac:picMk id="5" creationId="{A1239427-5ECB-3956-93FD-46E3D9551743}"/>
          </ac:picMkLst>
        </pc:picChg>
      </pc:sldChg>
      <pc:sldChg chg="addSp modSp new mod modAnim">
        <pc:chgData name="Xilin Xia (Civil Engineering)" userId="c70fe95f-d914-4d6f-a379-847d3b297f0f" providerId="ADAL" clId="{D1190B1E-E835-43A5-800F-C578C12C30A8}" dt="2024-05-02T11:52:45.248" v="1235"/>
        <pc:sldMkLst>
          <pc:docMk/>
          <pc:sldMk cId="293130496" sldId="298"/>
        </pc:sldMkLst>
        <pc:spChg chg="mod">
          <ac:chgData name="Xilin Xia (Civil Engineering)" userId="c70fe95f-d914-4d6f-a379-847d3b297f0f" providerId="ADAL" clId="{D1190B1E-E835-43A5-800F-C578C12C30A8}" dt="2024-05-02T11:51:41.444" v="1187" actId="20577"/>
          <ac:spMkLst>
            <pc:docMk/>
            <pc:sldMk cId="293130496" sldId="298"/>
            <ac:spMk id="2" creationId="{ACDCA062-BD22-667D-0B91-3C1441276AB4}"/>
          </ac:spMkLst>
        </pc:spChg>
        <pc:spChg chg="mod">
          <ac:chgData name="Xilin Xia (Civil Engineering)" userId="c70fe95f-d914-4d6f-a379-847d3b297f0f" providerId="ADAL" clId="{D1190B1E-E835-43A5-800F-C578C12C30A8}" dt="2024-05-02T11:52:37.760" v="1234" actId="14100"/>
          <ac:spMkLst>
            <pc:docMk/>
            <pc:sldMk cId="293130496" sldId="298"/>
            <ac:spMk id="3" creationId="{A71045DF-F795-2C76-B0FE-19DF46F6F682}"/>
          </ac:spMkLst>
        </pc:spChg>
        <pc:spChg chg="mod">
          <ac:chgData name="Xilin Xia (Civil Engineering)" userId="c70fe95f-d914-4d6f-a379-847d3b297f0f" providerId="ADAL" clId="{D1190B1E-E835-43A5-800F-C578C12C30A8}" dt="2024-05-02T11:52:45.248" v="1235"/>
          <ac:spMkLst>
            <pc:docMk/>
            <pc:sldMk cId="293130496" sldId="298"/>
            <ac:spMk id="6" creationId="{41C359A0-0E0A-FAAD-621D-8D95D1E321C1}"/>
          </ac:spMkLst>
        </pc:spChg>
        <pc:grpChg chg="add mod">
          <ac:chgData name="Xilin Xia (Civil Engineering)" userId="c70fe95f-d914-4d6f-a379-847d3b297f0f" providerId="ADAL" clId="{D1190B1E-E835-43A5-800F-C578C12C30A8}" dt="2024-05-02T11:52:45.248" v="1235"/>
          <ac:grpSpMkLst>
            <pc:docMk/>
            <pc:sldMk cId="293130496" sldId="298"/>
            <ac:grpSpMk id="4" creationId="{BD63413D-97F4-B7CA-9B4C-AF9443117E95}"/>
          </ac:grpSpMkLst>
        </pc:grpChg>
        <pc:picChg chg="mod">
          <ac:chgData name="Xilin Xia (Civil Engineering)" userId="c70fe95f-d914-4d6f-a379-847d3b297f0f" providerId="ADAL" clId="{D1190B1E-E835-43A5-800F-C578C12C30A8}" dt="2024-05-02T11:52:45.248" v="1235"/>
          <ac:picMkLst>
            <pc:docMk/>
            <pc:sldMk cId="293130496" sldId="298"/>
            <ac:picMk id="5" creationId="{8754BB7A-53FA-B80B-CA4E-652E67DF64ED}"/>
          </ac:picMkLst>
        </pc:picChg>
      </pc:sldChg>
      <pc:sldChg chg="addSp modSp new mod modAnim">
        <pc:chgData name="Xilin Xia (Civil Engineering)" userId="c70fe95f-d914-4d6f-a379-847d3b297f0f" providerId="ADAL" clId="{D1190B1E-E835-43A5-800F-C578C12C30A8}" dt="2024-05-02T11:55:24.649" v="1285" actId="207"/>
        <pc:sldMkLst>
          <pc:docMk/>
          <pc:sldMk cId="302956401" sldId="299"/>
        </pc:sldMkLst>
        <pc:spChg chg="mod">
          <ac:chgData name="Xilin Xia (Civil Engineering)" userId="c70fe95f-d914-4d6f-a379-847d3b297f0f" providerId="ADAL" clId="{D1190B1E-E835-43A5-800F-C578C12C30A8}" dt="2024-05-02T11:54:07.452" v="1261" actId="20577"/>
          <ac:spMkLst>
            <pc:docMk/>
            <pc:sldMk cId="302956401" sldId="299"/>
            <ac:spMk id="2" creationId="{71C29021-B164-4EE1-F086-6785EF9C54B4}"/>
          </ac:spMkLst>
        </pc:spChg>
        <pc:spChg chg="mod">
          <ac:chgData name="Xilin Xia (Civil Engineering)" userId="c70fe95f-d914-4d6f-a379-847d3b297f0f" providerId="ADAL" clId="{D1190B1E-E835-43A5-800F-C578C12C30A8}" dt="2024-05-02T11:55:24.649" v="1285" actId="207"/>
          <ac:spMkLst>
            <pc:docMk/>
            <pc:sldMk cId="302956401" sldId="299"/>
            <ac:spMk id="3" creationId="{8EE3F800-3AE5-3690-16BE-8ABF64418276}"/>
          </ac:spMkLst>
        </pc:spChg>
        <pc:picChg chg="add mod">
          <ac:chgData name="Xilin Xia (Civil Engineering)" userId="c70fe95f-d914-4d6f-a379-847d3b297f0f" providerId="ADAL" clId="{D1190B1E-E835-43A5-800F-C578C12C30A8}" dt="2024-05-02T11:54:52.174" v="1278"/>
          <ac:picMkLst>
            <pc:docMk/>
            <pc:sldMk cId="302956401" sldId="299"/>
            <ac:picMk id="4" creationId="{A402D436-E209-0331-A72B-26F76BA17AD9}"/>
          </ac:picMkLst>
        </pc:picChg>
      </pc:sldChg>
      <pc:sldChg chg="modSp new mod">
        <pc:chgData name="Xilin Xia (Civil Engineering)" userId="c70fe95f-d914-4d6f-a379-847d3b297f0f" providerId="ADAL" clId="{D1190B1E-E835-43A5-800F-C578C12C30A8}" dt="2024-05-02T12:02:07.916" v="1644" actId="20577"/>
        <pc:sldMkLst>
          <pc:docMk/>
          <pc:sldMk cId="356689803" sldId="300"/>
        </pc:sldMkLst>
        <pc:spChg chg="mod">
          <ac:chgData name="Xilin Xia (Civil Engineering)" userId="c70fe95f-d914-4d6f-a379-847d3b297f0f" providerId="ADAL" clId="{D1190B1E-E835-43A5-800F-C578C12C30A8}" dt="2024-05-02T11:56:56.810" v="1323" actId="20577"/>
          <ac:spMkLst>
            <pc:docMk/>
            <pc:sldMk cId="356689803" sldId="300"/>
            <ac:spMk id="2" creationId="{428B390B-D886-6799-496C-634E45D9D021}"/>
          </ac:spMkLst>
        </pc:spChg>
        <pc:spChg chg="mod">
          <ac:chgData name="Xilin Xia (Civil Engineering)" userId="c70fe95f-d914-4d6f-a379-847d3b297f0f" providerId="ADAL" clId="{D1190B1E-E835-43A5-800F-C578C12C30A8}" dt="2024-05-02T12:02:07.916" v="1644" actId="20577"/>
          <ac:spMkLst>
            <pc:docMk/>
            <pc:sldMk cId="356689803" sldId="300"/>
            <ac:spMk id="3" creationId="{8DE4237E-C3B5-DECD-AC0E-B329213F628B}"/>
          </ac:spMkLst>
        </pc:spChg>
      </pc:sldChg>
      <pc:sldMasterChg chg="delSldLayout">
        <pc:chgData name="Xilin Xia (Civil Engineering)" userId="c70fe95f-d914-4d6f-a379-847d3b297f0f" providerId="ADAL" clId="{D1190B1E-E835-43A5-800F-C578C12C30A8}" dt="2024-05-02T11:55:49.264" v="1286" actId="47"/>
        <pc:sldMasterMkLst>
          <pc:docMk/>
          <pc:sldMasterMk cId="0" sldId="2147483648"/>
        </pc:sldMasterMkLst>
        <pc:sldLayoutChg chg="del">
          <pc:chgData name="Xilin Xia (Civil Engineering)" userId="c70fe95f-d914-4d6f-a379-847d3b297f0f" providerId="ADAL" clId="{D1190B1E-E835-43A5-800F-C578C12C30A8}" dt="2024-05-02T11:55:49.264" v="1286" actId="47"/>
          <pc:sldLayoutMkLst>
            <pc:docMk/>
            <pc:sldMasterMk cId="0" sldId="2147483648"/>
            <pc:sldLayoutMk cId="3867545505" sldId="2147483950"/>
          </pc:sldLayoutMkLst>
        </pc:sldLayoutChg>
      </pc:sldMasterChg>
    </pc:docChg>
  </pc:docChgLst>
  <pc:docChgLst>
    <pc:chgData name="Robert Moore" userId="S::rm_ceh.ac.uk#ext#@bham.onmicrosoft.com::65d3bac6-2509-456a-a0e8-ee5635523e40" providerId="AD" clId="Web-{78FC8EE4-DE72-5CDC-8E1F-70C525E9F2FF}"/>
    <pc:docChg chg="modSld">
      <pc:chgData name="Robert Moore" userId="S::rm_ceh.ac.uk#ext#@bham.onmicrosoft.com::65d3bac6-2509-456a-a0e8-ee5635523e40" providerId="AD" clId="Web-{78FC8EE4-DE72-5CDC-8E1F-70C525E9F2FF}" dt="2024-09-02T10:30:36.903" v="115" actId="20577"/>
      <pc:docMkLst>
        <pc:docMk/>
      </pc:docMkLst>
      <pc:sldChg chg="modSp">
        <pc:chgData name="Robert Moore" userId="S::rm_ceh.ac.uk#ext#@bham.onmicrosoft.com::65d3bac6-2509-456a-a0e8-ee5635523e40" providerId="AD" clId="Web-{78FC8EE4-DE72-5CDC-8E1F-70C525E9F2FF}" dt="2024-09-02T09:58:50.943" v="25" actId="14100"/>
        <pc:sldMkLst>
          <pc:docMk/>
          <pc:sldMk cId="2546389796" sldId="268"/>
        </pc:sldMkLst>
        <pc:spChg chg="mod">
          <ac:chgData name="Robert Moore" userId="S::rm_ceh.ac.uk#ext#@bham.onmicrosoft.com::65d3bac6-2509-456a-a0e8-ee5635523e40" providerId="AD" clId="Web-{78FC8EE4-DE72-5CDC-8E1F-70C525E9F2FF}" dt="2024-09-02T09:58:50.943" v="25" actId="14100"/>
          <ac:spMkLst>
            <pc:docMk/>
            <pc:sldMk cId="2546389796" sldId="268"/>
            <ac:spMk id="3" creationId="{2E0E40C2-B593-9611-B6E3-5DDEF46A3740}"/>
          </ac:spMkLst>
        </pc:spChg>
      </pc:sldChg>
      <pc:sldChg chg="modSp">
        <pc:chgData name="Robert Moore" userId="S::rm_ceh.ac.uk#ext#@bham.onmicrosoft.com::65d3bac6-2509-456a-a0e8-ee5635523e40" providerId="AD" clId="Web-{78FC8EE4-DE72-5CDC-8E1F-70C525E9F2FF}" dt="2024-09-02T09:55:43.210" v="16" actId="1076"/>
        <pc:sldMkLst>
          <pc:docMk/>
          <pc:sldMk cId="728934458" sldId="294"/>
        </pc:sldMkLst>
        <pc:spChg chg="mod">
          <ac:chgData name="Robert Moore" userId="S::rm_ceh.ac.uk#ext#@bham.onmicrosoft.com::65d3bac6-2509-456a-a0e8-ee5635523e40" providerId="AD" clId="Web-{78FC8EE4-DE72-5CDC-8E1F-70C525E9F2FF}" dt="2024-09-02T09:55:43.210" v="16" actId="1076"/>
          <ac:spMkLst>
            <pc:docMk/>
            <pc:sldMk cId="728934458" sldId="294"/>
            <ac:spMk id="3" creationId="{1AF106EC-BE09-B6CE-72BC-09D53A6D62EF}"/>
          </ac:spMkLst>
        </pc:spChg>
        <pc:spChg chg="mod">
          <ac:chgData name="Robert Moore" userId="S::rm_ceh.ac.uk#ext#@bham.onmicrosoft.com::65d3bac6-2509-456a-a0e8-ee5635523e40" providerId="AD" clId="Web-{78FC8EE4-DE72-5CDC-8E1F-70C525E9F2FF}" dt="2024-09-02T09:54:01.061" v="13" actId="20577"/>
          <ac:spMkLst>
            <pc:docMk/>
            <pc:sldMk cId="728934458" sldId="294"/>
            <ac:spMk id="6" creationId="{8D7F22EB-380A-DAB8-A694-1A2B60EE0617}"/>
          </ac:spMkLst>
        </pc:spChg>
      </pc:sldChg>
      <pc:sldChg chg="modSp">
        <pc:chgData name="Robert Moore" userId="S::rm_ceh.ac.uk#ext#@bham.onmicrosoft.com::65d3bac6-2509-456a-a0e8-ee5635523e40" providerId="AD" clId="Web-{78FC8EE4-DE72-5CDC-8E1F-70C525E9F2FF}" dt="2024-09-02T10:01:54.145" v="47" actId="20577"/>
        <pc:sldMkLst>
          <pc:docMk/>
          <pc:sldMk cId="1230064798" sldId="295"/>
        </pc:sldMkLst>
        <pc:spChg chg="mod">
          <ac:chgData name="Robert Moore" userId="S::rm_ceh.ac.uk#ext#@bham.onmicrosoft.com::65d3bac6-2509-456a-a0e8-ee5635523e40" providerId="AD" clId="Web-{78FC8EE4-DE72-5CDC-8E1F-70C525E9F2FF}" dt="2024-09-02T10:01:54.145" v="47" actId="20577"/>
          <ac:spMkLst>
            <pc:docMk/>
            <pc:sldMk cId="1230064798" sldId="295"/>
            <ac:spMk id="8" creationId="{C09A064B-5D0A-638C-E663-96AC2049F4FB}"/>
          </ac:spMkLst>
        </pc:spChg>
      </pc:sldChg>
      <pc:sldChg chg="modSp">
        <pc:chgData name="Robert Moore" userId="S::rm_ceh.ac.uk#ext#@bham.onmicrosoft.com::65d3bac6-2509-456a-a0e8-ee5635523e40" providerId="AD" clId="Web-{78FC8EE4-DE72-5CDC-8E1F-70C525E9F2FF}" dt="2024-09-02T10:06:33.541" v="53" actId="20577"/>
        <pc:sldMkLst>
          <pc:docMk/>
          <pc:sldMk cId="4139935898" sldId="296"/>
        </pc:sldMkLst>
        <pc:spChg chg="mod">
          <ac:chgData name="Robert Moore" userId="S::rm_ceh.ac.uk#ext#@bham.onmicrosoft.com::65d3bac6-2509-456a-a0e8-ee5635523e40" providerId="AD" clId="Web-{78FC8EE4-DE72-5CDC-8E1F-70C525E9F2FF}" dt="2024-09-02T10:06:33.541" v="53" actId="20577"/>
          <ac:spMkLst>
            <pc:docMk/>
            <pc:sldMk cId="4139935898" sldId="296"/>
            <ac:spMk id="6" creationId="{FBD55C85-82A5-F3AB-8E1D-CDF6F6CE1F54}"/>
          </ac:spMkLst>
        </pc:spChg>
      </pc:sldChg>
      <pc:sldChg chg="modSp">
        <pc:chgData name="Robert Moore" userId="S::rm_ceh.ac.uk#ext#@bham.onmicrosoft.com::65d3bac6-2509-456a-a0e8-ee5635523e40" providerId="AD" clId="Web-{78FC8EE4-DE72-5CDC-8E1F-70C525E9F2FF}" dt="2024-09-02T10:10:50.968" v="67" actId="14100"/>
        <pc:sldMkLst>
          <pc:docMk/>
          <pc:sldMk cId="1933495363" sldId="297"/>
        </pc:sldMkLst>
        <pc:spChg chg="mod">
          <ac:chgData name="Robert Moore" userId="S::rm_ceh.ac.uk#ext#@bham.onmicrosoft.com::65d3bac6-2509-456a-a0e8-ee5635523e40" providerId="AD" clId="Web-{78FC8EE4-DE72-5CDC-8E1F-70C525E9F2FF}" dt="2024-09-02T10:10:50.968" v="67" actId="14100"/>
          <ac:spMkLst>
            <pc:docMk/>
            <pc:sldMk cId="1933495363" sldId="297"/>
            <ac:spMk id="3" creationId="{6C6AC0D8-0D5D-D902-DD1B-729D67174D91}"/>
          </ac:spMkLst>
        </pc:spChg>
        <pc:spChg chg="mod">
          <ac:chgData name="Robert Moore" userId="S::rm_ceh.ac.uk#ext#@bham.onmicrosoft.com::65d3bac6-2509-456a-a0e8-ee5635523e40" providerId="AD" clId="Web-{78FC8EE4-DE72-5CDC-8E1F-70C525E9F2FF}" dt="2024-09-02T10:09:51.010" v="64" actId="20577"/>
          <ac:spMkLst>
            <pc:docMk/>
            <pc:sldMk cId="1933495363" sldId="297"/>
            <ac:spMk id="6" creationId="{63467F41-54DC-5090-B179-415FDC44AA51}"/>
          </ac:spMkLst>
        </pc:spChg>
      </pc:sldChg>
      <pc:sldChg chg="modSp">
        <pc:chgData name="Robert Moore" userId="S::rm_ceh.ac.uk#ext#@bham.onmicrosoft.com::65d3bac6-2509-456a-a0e8-ee5635523e40" providerId="AD" clId="Web-{78FC8EE4-DE72-5CDC-8E1F-70C525E9F2FF}" dt="2024-09-02T10:17:14.607" v="98" actId="20577"/>
        <pc:sldMkLst>
          <pc:docMk/>
          <pc:sldMk cId="3639677240" sldId="298"/>
        </pc:sldMkLst>
        <pc:spChg chg="mod">
          <ac:chgData name="Robert Moore" userId="S::rm_ceh.ac.uk#ext#@bham.onmicrosoft.com::65d3bac6-2509-456a-a0e8-ee5635523e40" providerId="AD" clId="Web-{78FC8EE4-DE72-5CDC-8E1F-70C525E9F2FF}" dt="2024-09-02T10:17:14.607" v="98" actId="20577"/>
          <ac:spMkLst>
            <pc:docMk/>
            <pc:sldMk cId="3639677240" sldId="298"/>
            <ac:spMk id="3" creationId="{CA67A1BE-DA40-F4AF-9D1A-666207577719}"/>
          </ac:spMkLst>
        </pc:spChg>
        <pc:picChg chg="mod">
          <ac:chgData name="Robert Moore" userId="S::rm_ceh.ac.uk#ext#@bham.onmicrosoft.com::65d3bac6-2509-456a-a0e8-ee5635523e40" providerId="AD" clId="Web-{78FC8EE4-DE72-5CDC-8E1F-70C525E9F2FF}" dt="2024-09-02T10:13:44.747" v="79" actId="1076"/>
          <ac:picMkLst>
            <pc:docMk/>
            <pc:sldMk cId="3639677240" sldId="298"/>
            <ac:picMk id="5" creationId="{D2AB450A-F312-34A0-043F-BC5E8D8BEA5A}"/>
          </ac:picMkLst>
        </pc:picChg>
      </pc:sldChg>
      <pc:sldChg chg="modSp">
        <pc:chgData name="Robert Moore" userId="S::rm_ceh.ac.uk#ext#@bham.onmicrosoft.com::65d3bac6-2509-456a-a0e8-ee5635523e40" providerId="AD" clId="Web-{78FC8EE4-DE72-5CDC-8E1F-70C525E9F2FF}" dt="2024-09-02T10:25:14.503" v="109" actId="20577"/>
        <pc:sldMkLst>
          <pc:docMk/>
          <pc:sldMk cId="3811905094" sldId="300"/>
        </pc:sldMkLst>
        <pc:spChg chg="mod">
          <ac:chgData name="Robert Moore" userId="S::rm_ceh.ac.uk#ext#@bham.onmicrosoft.com::65d3bac6-2509-456a-a0e8-ee5635523e40" providerId="AD" clId="Web-{78FC8EE4-DE72-5CDC-8E1F-70C525E9F2FF}" dt="2024-09-02T10:25:14.503" v="109" actId="20577"/>
          <ac:spMkLst>
            <pc:docMk/>
            <pc:sldMk cId="3811905094" sldId="300"/>
            <ac:spMk id="3" creationId="{E8D3F144-1548-AFE0-8C6E-A331A7E1A341}"/>
          </ac:spMkLst>
        </pc:spChg>
      </pc:sldChg>
      <pc:sldChg chg="modSp">
        <pc:chgData name="Robert Moore" userId="S::rm_ceh.ac.uk#ext#@bham.onmicrosoft.com::65d3bac6-2509-456a-a0e8-ee5635523e40" providerId="AD" clId="Web-{78FC8EE4-DE72-5CDC-8E1F-70C525E9F2FF}" dt="2024-09-02T10:27:09.262" v="111" actId="20577"/>
        <pc:sldMkLst>
          <pc:docMk/>
          <pc:sldMk cId="3640810130" sldId="303"/>
        </pc:sldMkLst>
        <pc:spChg chg="mod">
          <ac:chgData name="Robert Moore" userId="S::rm_ceh.ac.uk#ext#@bham.onmicrosoft.com::65d3bac6-2509-456a-a0e8-ee5635523e40" providerId="AD" clId="Web-{78FC8EE4-DE72-5CDC-8E1F-70C525E9F2FF}" dt="2024-09-02T10:27:09.262" v="111" actId="20577"/>
          <ac:spMkLst>
            <pc:docMk/>
            <pc:sldMk cId="3640810130" sldId="303"/>
            <ac:spMk id="2" creationId="{870E8DAB-ABE7-6AE5-E8EF-FC64D0DC7172}"/>
          </ac:spMkLst>
        </pc:spChg>
      </pc:sldChg>
      <pc:sldChg chg="modSp">
        <pc:chgData name="Robert Moore" userId="S::rm_ceh.ac.uk#ext#@bham.onmicrosoft.com::65d3bac6-2509-456a-a0e8-ee5635523e40" providerId="AD" clId="Web-{78FC8EE4-DE72-5CDC-8E1F-70C525E9F2FF}" dt="2024-09-02T10:30:36.903" v="115" actId="20577"/>
        <pc:sldMkLst>
          <pc:docMk/>
          <pc:sldMk cId="140996404" sldId="304"/>
        </pc:sldMkLst>
        <pc:spChg chg="mod">
          <ac:chgData name="Robert Moore" userId="S::rm_ceh.ac.uk#ext#@bham.onmicrosoft.com::65d3bac6-2509-456a-a0e8-ee5635523e40" providerId="AD" clId="Web-{78FC8EE4-DE72-5CDC-8E1F-70C525E9F2FF}" dt="2024-09-02T10:30:36.903" v="115" actId="20577"/>
          <ac:spMkLst>
            <pc:docMk/>
            <pc:sldMk cId="140996404" sldId="304"/>
            <ac:spMk id="3" creationId="{7BD10676-0FF4-A15E-76CE-C1A231C8A832}"/>
          </ac:spMkLst>
        </pc:spChg>
      </pc:sldChg>
      <pc:sldChg chg="modSp">
        <pc:chgData name="Robert Moore" userId="S::rm_ceh.ac.uk#ext#@bham.onmicrosoft.com::65d3bac6-2509-456a-a0e8-ee5635523e40" providerId="AD" clId="Web-{78FC8EE4-DE72-5CDC-8E1F-70C525E9F2FF}" dt="2024-09-02T10:22:13.411" v="106" actId="1076"/>
        <pc:sldMkLst>
          <pc:docMk/>
          <pc:sldMk cId="1710945095" sldId="306"/>
        </pc:sldMkLst>
        <pc:spChg chg="mod">
          <ac:chgData name="Robert Moore" userId="S::rm_ceh.ac.uk#ext#@bham.onmicrosoft.com::65d3bac6-2509-456a-a0e8-ee5635523e40" providerId="AD" clId="Web-{78FC8EE4-DE72-5CDC-8E1F-70C525E9F2FF}" dt="2024-09-02T10:22:13.411" v="106" actId="1076"/>
          <ac:spMkLst>
            <pc:docMk/>
            <pc:sldMk cId="1710945095" sldId="306"/>
            <ac:spMk id="2" creationId="{5F5E76DA-D258-9EA9-DC41-0C2784B2823A}"/>
          </ac:spMkLst>
        </pc:spChg>
        <pc:spChg chg="mod">
          <ac:chgData name="Robert Moore" userId="S::rm_ceh.ac.uk#ext#@bham.onmicrosoft.com::65d3bac6-2509-456a-a0e8-ee5635523e40" providerId="AD" clId="Web-{78FC8EE4-DE72-5CDC-8E1F-70C525E9F2FF}" dt="2024-09-02T10:19:48.353" v="102" actId="1076"/>
          <ac:spMkLst>
            <pc:docMk/>
            <pc:sldMk cId="1710945095" sldId="306"/>
            <ac:spMk id="4" creationId="{6E902359-61AB-9919-4585-13951B5C8804}"/>
          </ac:spMkLst>
        </pc:spChg>
        <pc:spChg chg="mod">
          <ac:chgData name="Robert Moore" userId="S::rm_ceh.ac.uk#ext#@bham.onmicrosoft.com::65d3bac6-2509-456a-a0e8-ee5635523e40" providerId="AD" clId="Web-{78FC8EE4-DE72-5CDC-8E1F-70C525E9F2FF}" dt="2024-09-02T10:21:33.345" v="103" actId="1076"/>
          <ac:spMkLst>
            <pc:docMk/>
            <pc:sldMk cId="1710945095" sldId="306"/>
            <ac:spMk id="5" creationId="{D76CA70C-5353-471B-7865-4F4E7A0DE73F}"/>
          </ac:spMkLst>
        </pc:spChg>
        <pc:picChg chg="mod">
          <ac:chgData name="Robert Moore" userId="S::rm_ceh.ac.uk#ext#@bham.onmicrosoft.com::65d3bac6-2509-456a-a0e8-ee5635523e40" providerId="AD" clId="Web-{78FC8EE4-DE72-5CDC-8E1F-70C525E9F2FF}" dt="2024-09-02T10:21:54.378" v="105" actId="14100"/>
          <ac:picMkLst>
            <pc:docMk/>
            <pc:sldMk cId="1710945095" sldId="306"/>
            <ac:picMk id="6" creationId="{E1D2C744-F73B-D3FB-5C25-9BF6FFD0422D}"/>
          </ac:picMkLst>
        </pc:picChg>
      </pc:sldChg>
    </pc:docChg>
  </pc:docChgLst>
  <pc:docChgLst>
    <pc:chgData name="Nikolaos Reppas (Civil Engineering)" userId="S::n.reppas@bham.ac.uk::7d66c316-05b3-41e4-a900-86890b933ff2" providerId="AD" clId="Web-{E03CC1A7-985A-C7F2-1538-CB6D1E8EEC63}"/>
    <pc:docChg chg="modSld">
      <pc:chgData name="Nikolaos Reppas (Civil Engineering)" userId="S::n.reppas@bham.ac.uk::7d66c316-05b3-41e4-a900-86890b933ff2" providerId="AD" clId="Web-{E03CC1A7-985A-C7F2-1538-CB6D1E8EEC63}" dt="2024-05-02T14:57:53.586" v="2" actId="1076"/>
      <pc:docMkLst>
        <pc:docMk/>
      </pc:docMkLst>
      <pc:sldChg chg="addSp delSp modSp">
        <pc:chgData name="Nikolaos Reppas (Civil Engineering)" userId="S::n.reppas@bham.ac.uk::7d66c316-05b3-41e4-a900-86890b933ff2" providerId="AD" clId="Web-{E03CC1A7-985A-C7F2-1538-CB6D1E8EEC63}" dt="2024-05-02T14:57:53.586" v="2" actId="1076"/>
        <pc:sldMkLst>
          <pc:docMk/>
          <pc:sldMk cId="302956401" sldId="299"/>
        </pc:sldMkLst>
        <pc:picChg chg="del">
          <ac:chgData name="Nikolaos Reppas (Civil Engineering)" userId="S::n.reppas@bham.ac.uk::7d66c316-05b3-41e4-a900-86890b933ff2" providerId="AD" clId="Web-{E03CC1A7-985A-C7F2-1538-CB6D1E8EEC63}" dt="2024-05-02T14:57:45.695" v="0"/>
          <ac:picMkLst>
            <pc:docMk/>
            <pc:sldMk cId="302956401" sldId="299"/>
            <ac:picMk id="4" creationId="{A402D436-E209-0331-A72B-26F76BA17AD9}"/>
          </ac:picMkLst>
        </pc:picChg>
        <pc:picChg chg="add mod">
          <ac:chgData name="Nikolaos Reppas (Civil Engineering)" userId="S::n.reppas@bham.ac.uk::7d66c316-05b3-41e4-a900-86890b933ff2" providerId="AD" clId="Web-{E03CC1A7-985A-C7F2-1538-CB6D1E8EEC63}" dt="2024-05-02T14:57:53.586" v="2" actId="1076"/>
          <ac:picMkLst>
            <pc:docMk/>
            <pc:sldMk cId="302956401" sldId="299"/>
            <ac:picMk id="5" creationId="{37E59511-A9E0-F7BC-920B-B866570A32B7}"/>
          </ac:picMkLst>
        </pc:picChg>
      </pc:sldChg>
    </pc:docChg>
  </pc:docChgLst>
  <pc:docChgLst>
    <pc:chgData name="Xilin Xia (Civil Engineering)" userId="S::x.xia.1@bham.ac.uk::c70fe95f-d914-4d6f-a379-847d3b297f0f" providerId="AD" clId="Web-{A38C8B10-6421-4494-A074-AB917123B802}"/>
    <pc:docChg chg="modSld">
      <pc:chgData name="Xilin Xia (Civil Engineering)" userId="S::x.xia.1@bham.ac.uk::c70fe95f-d914-4d6f-a379-847d3b297f0f" providerId="AD" clId="Web-{A38C8B10-6421-4494-A074-AB917123B802}" dt="2024-09-01T19:23:00.417" v="34" actId="20577"/>
      <pc:docMkLst>
        <pc:docMk/>
      </pc:docMkLst>
      <pc:sldChg chg="modSp">
        <pc:chgData name="Xilin Xia (Civil Engineering)" userId="S::x.xia.1@bham.ac.uk::c70fe95f-d914-4d6f-a379-847d3b297f0f" providerId="AD" clId="Web-{A38C8B10-6421-4494-A074-AB917123B802}" dt="2024-09-01T19:23:00.417" v="34" actId="20577"/>
        <pc:sldMkLst>
          <pc:docMk/>
          <pc:sldMk cId="140996404" sldId="304"/>
        </pc:sldMkLst>
        <pc:spChg chg="mod">
          <ac:chgData name="Xilin Xia (Civil Engineering)" userId="S::x.xia.1@bham.ac.uk::c70fe95f-d914-4d6f-a379-847d3b297f0f" providerId="AD" clId="Web-{A38C8B10-6421-4494-A074-AB917123B802}" dt="2024-09-01T19:23:00.417" v="34" actId="20577"/>
          <ac:spMkLst>
            <pc:docMk/>
            <pc:sldMk cId="140996404" sldId="304"/>
            <ac:spMk id="3" creationId="{7BD10676-0FF4-A15E-76CE-C1A231C8A832}"/>
          </ac:spMkLst>
        </pc:spChg>
      </pc:sldChg>
    </pc:docChg>
  </pc:docChgLst>
  <pc:docChgLst>
    <pc:chgData name="Xilin Xia (Civil Engineering)" userId="S::x.xia.1@bham.ac.uk::c70fe95f-d914-4d6f-a379-847d3b297f0f" providerId="AD" clId="Web-{13820318-C25D-48A4-B925-8616D0C74890}"/>
    <pc:docChg chg="modSld">
      <pc:chgData name="Xilin Xia (Civil Engineering)" userId="S::x.xia.1@bham.ac.uk::c70fe95f-d914-4d6f-a379-847d3b297f0f" providerId="AD" clId="Web-{13820318-C25D-48A4-B925-8616D0C74890}" dt="2024-09-04T23:36:07.424" v="30" actId="20577"/>
      <pc:docMkLst>
        <pc:docMk/>
      </pc:docMkLst>
      <pc:sldChg chg="modSp">
        <pc:chgData name="Xilin Xia (Civil Engineering)" userId="S::x.xia.1@bham.ac.uk::c70fe95f-d914-4d6f-a379-847d3b297f0f" providerId="AD" clId="Web-{13820318-C25D-48A4-B925-8616D0C74890}" dt="2024-09-04T23:35:00.452" v="3" actId="20577"/>
        <pc:sldMkLst>
          <pc:docMk/>
          <pc:sldMk cId="728934458" sldId="294"/>
        </pc:sldMkLst>
        <pc:spChg chg="mod">
          <ac:chgData name="Xilin Xia (Civil Engineering)" userId="S::x.xia.1@bham.ac.uk::c70fe95f-d914-4d6f-a379-847d3b297f0f" providerId="AD" clId="Web-{13820318-C25D-48A4-B925-8616D0C74890}" dt="2024-09-04T23:35:00.452" v="3" actId="20577"/>
          <ac:spMkLst>
            <pc:docMk/>
            <pc:sldMk cId="728934458" sldId="294"/>
            <ac:spMk id="3" creationId="{1AF106EC-BE09-B6CE-72BC-09D53A6D62EF}"/>
          </ac:spMkLst>
        </pc:spChg>
      </pc:sldChg>
      <pc:sldChg chg="modSp">
        <pc:chgData name="Xilin Xia (Civil Engineering)" userId="S::x.xia.1@bham.ac.uk::c70fe95f-d914-4d6f-a379-847d3b297f0f" providerId="AD" clId="Web-{13820318-C25D-48A4-B925-8616D0C74890}" dt="2024-09-04T23:36:07.424" v="30" actId="20577"/>
        <pc:sldMkLst>
          <pc:docMk/>
          <pc:sldMk cId="140996404" sldId="304"/>
        </pc:sldMkLst>
        <pc:spChg chg="mod">
          <ac:chgData name="Xilin Xia (Civil Engineering)" userId="S::x.xia.1@bham.ac.uk::c70fe95f-d914-4d6f-a379-847d3b297f0f" providerId="AD" clId="Web-{13820318-C25D-48A4-B925-8616D0C74890}" dt="2024-09-04T23:36:07.424" v="30" actId="20577"/>
          <ac:spMkLst>
            <pc:docMk/>
            <pc:sldMk cId="140996404" sldId="304"/>
            <ac:spMk id="3" creationId="{7BD10676-0FF4-A15E-76CE-C1A231C8A832}"/>
          </ac:spMkLst>
        </pc:spChg>
      </pc:sldChg>
    </pc:docChg>
  </pc:docChgLst>
  <pc:docChgLst>
    <pc:chgData name="Xilin Xia (Civil Engineering)" userId="S::x.xia.1@bham.ac.uk::c70fe95f-d914-4d6f-a379-847d3b297f0f" providerId="AD" clId="Web-{61FA08C6-40D8-4061-8935-DD6A0358AEE1}"/>
    <pc:docChg chg="modSld">
      <pc:chgData name="Xilin Xia (Civil Engineering)" userId="S::x.xia.1@bham.ac.uk::c70fe95f-d914-4d6f-a379-847d3b297f0f" providerId="AD" clId="Web-{61FA08C6-40D8-4061-8935-DD6A0358AEE1}" dt="2024-09-04T20:02:21.808" v="56" actId="20577"/>
      <pc:docMkLst>
        <pc:docMk/>
      </pc:docMkLst>
      <pc:sldChg chg="modSp">
        <pc:chgData name="Xilin Xia (Civil Engineering)" userId="S::x.xia.1@bham.ac.uk::c70fe95f-d914-4d6f-a379-847d3b297f0f" providerId="AD" clId="Web-{61FA08C6-40D8-4061-8935-DD6A0358AEE1}" dt="2024-09-04T20:02:21.808" v="56" actId="20577"/>
        <pc:sldMkLst>
          <pc:docMk/>
          <pc:sldMk cId="1933495363" sldId="297"/>
        </pc:sldMkLst>
        <pc:spChg chg="mod">
          <ac:chgData name="Xilin Xia (Civil Engineering)" userId="S::x.xia.1@bham.ac.uk::c70fe95f-d914-4d6f-a379-847d3b297f0f" providerId="AD" clId="Web-{61FA08C6-40D8-4061-8935-DD6A0358AEE1}" dt="2024-09-04T20:02:21.808" v="56" actId="20577"/>
          <ac:spMkLst>
            <pc:docMk/>
            <pc:sldMk cId="1933495363" sldId="297"/>
            <ac:spMk id="3" creationId="{6C6AC0D8-0D5D-D902-DD1B-729D67174D91}"/>
          </ac:spMkLst>
        </pc:spChg>
      </pc:sldChg>
    </pc:docChg>
  </pc:docChgLst>
  <pc:docChgLst>
    <pc:chgData name="Xilin Xia (Civil Engineering)" userId="c70fe95f-d914-4d6f-a379-847d3b297f0f" providerId="ADAL" clId="{A73DE125-43B8-5B40-8BFE-63BD28649DA6}"/>
    <pc:docChg chg="undo custSel addSld delSld modSld sldOrd">
      <pc:chgData name="Xilin Xia (Civil Engineering)" userId="c70fe95f-d914-4d6f-a379-847d3b297f0f" providerId="ADAL" clId="{A73DE125-43B8-5B40-8BFE-63BD28649DA6}" dt="2024-09-01T18:59:42.676" v="3353" actId="20577"/>
      <pc:docMkLst>
        <pc:docMk/>
      </pc:docMkLst>
      <pc:sldChg chg="add del">
        <pc:chgData name="Xilin Xia (Civil Engineering)" userId="c70fe95f-d914-4d6f-a379-847d3b297f0f" providerId="ADAL" clId="{A73DE125-43B8-5B40-8BFE-63BD28649DA6}" dt="2024-08-29T14:29:48.015" v="9"/>
        <pc:sldMkLst>
          <pc:docMk/>
          <pc:sldMk cId="1961082586" sldId="258"/>
        </pc:sldMkLst>
      </pc:sldChg>
      <pc:sldChg chg="add del">
        <pc:chgData name="Xilin Xia (Civil Engineering)" userId="c70fe95f-d914-4d6f-a379-847d3b297f0f" providerId="ADAL" clId="{A73DE125-43B8-5B40-8BFE-63BD28649DA6}" dt="2024-08-29T14:29:48.015" v="9"/>
        <pc:sldMkLst>
          <pc:docMk/>
          <pc:sldMk cId="3579363654" sldId="259"/>
        </pc:sldMkLst>
      </pc:sldChg>
      <pc:sldChg chg="add del">
        <pc:chgData name="Xilin Xia (Civil Engineering)" userId="c70fe95f-d914-4d6f-a379-847d3b297f0f" providerId="ADAL" clId="{A73DE125-43B8-5B40-8BFE-63BD28649DA6}" dt="2024-08-29T14:29:48.015" v="9"/>
        <pc:sldMkLst>
          <pc:docMk/>
          <pc:sldMk cId="2895329272" sldId="261"/>
        </pc:sldMkLst>
      </pc:sldChg>
      <pc:sldChg chg="modSp mod">
        <pc:chgData name="Xilin Xia (Civil Engineering)" userId="c70fe95f-d914-4d6f-a379-847d3b297f0f" providerId="ADAL" clId="{A73DE125-43B8-5B40-8BFE-63BD28649DA6}" dt="2024-09-01T17:13:45.734" v="530" actId="20577"/>
        <pc:sldMkLst>
          <pc:docMk/>
          <pc:sldMk cId="3855887011" sldId="262"/>
        </pc:sldMkLst>
        <pc:spChg chg="mod">
          <ac:chgData name="Xilin Xia (Civil Engineering)" userId="c70fe95f-d914-4d6f-a379-847d3b297f0f" providerId="ADAL" clId="{A73DE125-43B8-5B40-8BFE-63BD28649DA6}" dt="2024-09-01T17:13:45.734" v="530" actId="20577"/>
          <ac:spMkLst>
            <pc:docMk/>
            <pc:sldMk cId="3855887011" sldId="262"/>
            <ac:spMk id="2" creationId="{5936D580-93B7-3ABB-2B4B-BF2196553D64}"/>
          </ac:spMkLst>
        </pc:spChg>
        <pc:spChg chg="mod">
          <ac:chgData name="Xilin Xia (Civil Engineering)" userId="c70fe95f-d914-4d6f-a379-847d3b297f0f" providerId="ADAL" clId="{A73DE125-43B8-5B40-8BFE-63BD28649DA6}" dt="2024-08-29T14:31:14.306" v="121" actId="404"/>
          <ac:spMkLst>
            <pc:docMk/>
            <pc:sldMk cId="3855887011" sldId="262"/>
            <ac:spMk id="5" creationId="{00000000-0000-0000-0000-000000000000}"/>
          </ac:spMkLst>
        </pc:spChg>
      </pc:sldChg>
      <pc:sldChg chg="add">
        <pc:chgData name="Xilin Xia (Civil Engineering)" userId="c70fe95f-d914-4d6f-a379-847d3b297f0f" providerId="ADAL" clId="{A73DE125-43B8-5B40-8BFE-63BD28649DA6}" dt="2024-08-30T01:00:30.544" v="122"/>
        <pc:sldMkLst>
          <pc:docMk/>
          <pc:sldMk cId="3120960888" sldId="264"/>
        </pc:sldMkLst>
      </pc:sldChg>
      <pc:sldChg chg="add del">
        <pc:chgData name="Xilin Xia (Civil Engineering)" userId="c70fe95f-d914-4d6f-a379-847d3b297f0f" providerId="ADAL" clId="{A73DE125-43B8-5B40-8BFE-63BD28649DA6}" dt="2024-08-29T14:29:48.015" v="9"/>
        <pc:sldMkLst>
          <pc:docMk/>
          <pc:sldMk cId="674158175" sldId="266"/>
        </pc:sldMkLst>
      </pc:sldChg>
      <pc:sldChg chg="add del">
        <pc:chgData name="Xilin Xia (Civil Engineering)" userId="c70fe95f-d914-4d6f-a379-847d3b297f0f" providerId="ADAL" clId="{A73DE125-43B8-5B40-8BFE-63BD28649DA6}" dt="2024-08-29T14:29:48.015" v="9"/>
        <pc:sldMkLst>
          <pc:docMk/>
          <pc:sldMk cId="2903034458" sldId="267"/>
        </pc:sldMkLst>
      </pc:sldChg>
      <pc:sldChg chg="modSp add mod">
        <pc:chgData name="Xilin Xia (Civil Engineering)" userId="c70fe95f-d914-4d6f-a379-847d3b297f0f" providerId="ADAL" clId="{A73DE125-43B8-5B40-8BFE-63BD28649DA6}" dt="2024-09-01T18:20:34.320" v="2066" actId="20577"/>
        <pc:sldMkLst>
          <pc:docMk/>
          <pc:sldMk cId="2546389796" sldId="268"/>
        </pc:sldMkLst>
        <pc:spChg chg="mod">
          <ac:chgData name="Xilin Xia (Civil Engineering)" userId="c70fe95f-d914-4d6f-a379-847d3b297f0f" providerId="ADAL" clId="{A73DE125-43B8-5B40-8BFE-63BD28649DA6}" dt="2024-09-01T17:21:29.340" v="758" actId="20577"/>
          <ac:spMkLst>
            <pc:docMk/>
            <pc:sldMk cId="2546389796" sldId="268"/>
            <ac:spMk id="2" creationId="{9463195D-E921-CEE3-A374-13373D54F372}"/>
          </ac:spMkLst>
        </pc:spChg>
        <pc:spChg chg="mod">
          <ac:chgData name="Xilin Xia (Civil Engineering)" userId="c70fe95f-d914-4d6f-a379-847d3b297f0f" providerId="ADAL" clId="{A73DE125-43B8-5B40-8BFE-63BD28649DA6}" dt="2024-09-01T18:20:34.320" v="2066" actId="20577"/>
          <ac:spMkLst>
            <pc:docMk/>
            <pc:sldMk cId="2546389796" sldId="268"/>
            <ac:spMk id="3" creationId="{2E0E40C2-B593-9611-B6E3-5DDEF46A3740}"/>
          </ac:spMkLst>
        </pc:spChg>
      </pc:sldChg>
      <pc:sldChg chg="add del setBg">
        <pc:chgData name="Xilin Xia (Civil Engineering)" userId="c70fe95f-d914-4d6f-a379-847d3b297f0f" providerId="ADAL" clId="{A73DE125-43B8-5B40-8BFE-63BD28649DA6}" dt="2024-08-29T14:29:48.015" v="9"/>
        <pc:sldMkLst>
          <pc:docMk/>
          <pc:sldMk cId="2606687969" sldId="271"/>
        </pc:sldMkLst>
      </pc:sldChg>
      <pc:sldChg chg="add del">
        <pc:chgData name="Xilin Xia (Civil Engineering)" userId="c70fe95f-d914-4d6f-a379-847d3b297f0f" providerId="ADAL" clId="{A73DE125-43B8-5B40-8BFE-63BD28649DA6}" dt="2024-08-29T14:29:48.015" v="9"/>
        <pc:sldMkLst>
          <pc:docMk/>
          <pc:sldMk cId="167838945" sldId="272"/>
        </pc:sldMkLst>
      </pc:sldChg>
      <pc:sldChg chg="add del setBg">
        <pc:chgData name="Xilin Xia (Civil Engineering)" userId="c70fe95f-d914-4d6f-a379-847d3b297f0f" providerId="ADAL" clId="{A73DE125-43B8-5B40-8BFE-63BD28649DA6}" dt="2024-08-29T14:29:48.015" v="9"/>
        <pc:sldMkLst>
          <pc:docMk/>
          <pc:sldMk cId="2719412759" sldId="273"/>
        </pc:sldMkLst>
      </pc:sldChg>
      <pc:sldChg chg="del">
        <pc:chgData name="Xilin Xia (Civil Engineering)" userId="c70fe95f-d914-4d6f-a379-847d3b297f0f" providerId="ADAL" clId="{A73DE125-43B8-5B40-8BFE-63BD28649DA6}" dt="2024-08-29T14:29:29.302" v="0" actId="2696"/>
        <pc:sldMkLst>
          <pc:docMk/>
          <pc:sldMk cId="326351423" sldId="278"/>
        </pc:sldMkLst>
      </pc:sldChg>
      <pc:sldChg chg="del">
        <pc:chgData name="Xilin Xia (Civil Engineering)" userId="c70fe95f-d914-4d6f-a379-847d3b297f0f" providerId="ADAL" clId="{A73DE125-43B8-5B40-8BFE-63BD28649DA6}" dt="2024-09-01T18:03:00.273" v="1413" actId="2696"/>
        <pc:sldMkLst>
          <pc:docMk/>
          <pc:sldMk cId="3609580604" sldId="293"/>
        </pc:sldMkLst>
      </pc:sldChg>
      <pc:sldChg chg="addSp modSp new mod">
        <pc:chgData name="Xilin Xia (Civil Engineering)" userId="c70fe95f-d914-4d6f-a379-847d3b297f0f" providerId="ADAL" clId="{A73DE125-43B8-5B40-8BFE-63BD28649DA6}" dt="2024-09-01T17:15:16.572" v="532" actId="1076"/>
        <pc:sldMkLst>
          <pc:docMk/>
          <pc:sldMk cId="728934458" sldId="294"/>
        </pc:sldMkLst>
        <pc:spChg chg="mod">
          <ac:chgData name="Xilin Xia (Civil Engineering)" userId="c70fe95f-d914-4d6f-a379-847d3b297f0f" providerId="ADAL" clId="{A73DE125-43B8-5B40-8BFE-63BD28649DA6}" dt="2024-09-01T17:00:32.335" v="182" actId="20577"/>
          <ac:spMkLst>
            <pc:docMk/>
            <pc:sldMk cId="728934458" sldId="294"/>
            <ac:spMk id="2" creationId="{F08A99DD-00CC-1B43-1E08-7DD53A4881E3}"/>
          </ac:spMkLst>
        </pc:spChg>
        <pc:spChg chg="mod">
          <ac:chgData name="Xilin Xia (Civil Engineering)" userId="c70fe95f-d914-4d6f-a379-847d3b297f0f" providerId="ADAL" clId="{A73DE125-43B8-5B40-8BFE-63BD28649DA6}" dt="2024-09-01T17:15:16.572" v="532" actId="1076"/>
          <ac:spMkLst>
            <pc:docMk/>
            <pc:sldMk cId="728934458" sldId="294"/>
            <ac:spMk id="3" creationId="{1AF106EC-BE09-B6CE-72BC-09D53A6D62EF}"/>
          </ac:spMkLst>
        </pc:spChg>
        <pc:spChg chg="add mod">
          <ac:chgData name="Xilin Xia (Civil Engineering)" userId="c70fe95f-d914-4d6f-a379-847d3b297f0f" providerId="ADAL" clId="{A73DE125-43B8-5B40-8BFE-63BD28649DA6}" dt="2024-09-01T17:04:12.656" v="349" actId="1076"/>
          <ac:spMkLst>
            <pc:docMk/>
            <pc:sldMk cId="728934458" sldId="294"/>
            <ac:spMk id="6" creationId="{8D7F22EB-380A-DAB8-A694-1A2B60EE0617}"/>
          </ac:spMkLst>
        </pc:spChg>
        <pc:picChg chg="add mod">
          <ac:chgData name="Xilin Xia (Civil Engineering)" userId="c70fe95f-d914-4d6f-a379-847d3b297f0f" providerId="ADAL" clId="{A73DE125-43B8-5B40-8BFE-63BD28649DA6}" dt="2024-09-01T17:03:55.460" v="345" actId="1076"/>
          <ac:picMkLst>
            <pc:docMk/>
            <pc:sldMk cId="728934458" sldId="294"/>
            <ac:picMk id="4" creationId="{96B4EEDC-0C71-9372-B655-8638DDBD4ED7}"/>
          </ac:picMkLst>
        </pc:picChg>
        <pc:picChg chg="add mod">
          <ac:chgData name="Xilin Xia (Civil Engineering)" userId="c70fe95f-d914-4d6f-a379-847d3b297f0f" providerId="ADAL" clId="{A73DE125-43B8-5B40-8BFE-63BD28649DA6}" dt="2024-09-01T17:04:00.350" v="347" actId="1076"/>
          <ac:picMkLst>
            <pc:docMk/>
            <pc:sldMk cId="728934458" sldId="294"/>
            <ac:picMk id="5" creationId="{FBB2B380-B6C2-09B0-E8DB-F8915B40DD27}"/>
          </ac:picMkLst>
        </pc:picChg>
      </pc:sldChg>
      <pc:sldChg chg="del">
        <pc:chgData name="Xilin Xia (Civil Engineering)" userId="c70fe95f-d914-4d6f-a379-847d3b297f0f" providerId="ADAL" clId="{A73DE125-43B8-5B40-8BFE-63BD28649DA6}" dt="2024-08-29T14:29:29.317" v="4" actId="2696"/>
        <pc:sldMkLst>
          <pc:docMk/>
          <pc:sldMk cId="1230064798" sldId="294"/>
        </pc:sldMkLst>
      </pc:sldChg>
      <pc:sldChg chg="add del">
        <pc:chgData name="Xilin Xia (Civil Engineering)" userId="c70fe95f-d914-4d6f-a379-847d3b297f0f" providerId="ADAL" clId="{A73DE125-43B8-5B40-8BFE-63BD28649DA6}" dt="2024-08-29T14:29:48.015" v="9"/>
        <pc:sldMkLst>
          <pc:docMk/>
          <pc:sldMk cId="2926337026" sldId="294"/>
        </pc:sldMkLst>
      </pc:sldChg>
      <pc:sldChg chg="addSp delSp modSp add mod setBg modAnim">
        <pc:chgData name="Xilin Xia (Civil Engineering)" userId="c70fe95f-d914-4d6f-a379-847d3b297f0f" providerId="ADAL" clId="{A73DE125-43B8-5B40-8BFE-63BD28649DA6}" dt="2024-09-01T18:57:53.154" v="3335" actId="20577"/>
        <pc:sldMkLst>
          <pc:docMk/>
          <pc:sldMk cId="1230064798" sldId="295"/>
        </pc:sldMkLst>
        <pc:spChg chg="mod">
          <ac:chgData name="Xilin Xia (Civil Engineering)" userId="c70fe95f-d914-4d6f-a379-847d3b297f0f" providerId="ADAL" clId="{A73DE125-43B8-5B40-8BFE-63BD28649DA6}" dt="2024-09-01T18:57:53.154" v="3335" actId="20577"/>
          <ac:spMkLst>
            <pc:docMk/>
            <pc:sldMk cId="1230064798" sldId="295"/>
            <ac:spMk id="2" creationId="{98C84EAD-9F09-B131-9842-5796DF7A1EE7}"/>
          </ac:spMkLst>
        </pc:spChg>
        <pc:spChg chg="del mod">
          <ac:chgData name="Xilin Xia (Civil Engineering)" userId="c70fe95f-d914-4d6f-a379-847d3b297f0f" providerId="ADAL" clId="{A73DE125-43B8-5B40-8BFE-63BD28649DA6}" dt="2024-09-01T17:31:31.605" v="765" actId="478"/>
          <ac:spMkLst>
            <pc:docMk/>
            <pc:sldMk cId="1230064798" sldId="295"/>
            <ac:spMk id="3" creationId="{F9885038-A1E5-5CF7-466B-E30A0F43C6B5}"/>
          </ac:spMkLst>
        </pc:spChg>
        <pc:spChg chg="add del mod">
          <ac:chgData name="Xilin Xia (Civil Engineering)" userId="c70fe95f-d914-4d6f-a379-847d3b297f0f" providerId="ADAL" clId="{A73DE125-43B8-5B40-8BFE-63BD28649DA6}" dt="2024-09-01T17:31:35.835" v="766" actId="478"/>
          <ac:spMkLst>
            <pc:docMk/>
            <pc:sldMk cId="1230064798" sldId="295"/>
            <ac:spMk id="7" creationId="{012AC95C-A140-F774-642A-03DCAA4C284E}"/>
          </ac:spMkLst>
        </pc:spChg>
        <pc:spChg chg="add mod">
          <ac:chgData name="Xilin Xia (Civil Engineering)" userId="c70fe95f-d914-4d6f-a379-847d3b297f0f" providerId="ADAL" clId="{A73DE125-43B8-5B40-8BFE-63BD28649DA6}" dt="2024-09-01T18:54:32.314" v="3191" actId="20577"/>
          <ac:spMkLst>
            <pc:docMk/>
            <pc:sldMk cId="1230064798" sldId="295"/>
            <ac:spMk id="8" creationId="{C09A064B-5D0A-638C-E663-96AC2049F4FB}"/>
          </ac:spMkLst>
        </pc:spChg>
        <pc:spChg chg="add del">
          <ac:chgData name="Xilin Xia (Civil Engineering)" userId="c70fe95f-d914-4d6f-a379-847d3b297f0f" providerId="ADAL" clId="{A73DE125-43B8-5B40-8BFE-63BD28649DA6}" dt="2024-09-01T17:31:05.211" v="762" actId="26606"/>
          <ac:spMkLst>
            <pc:docMk/>
            <pc:sldMk cId="1230064798" sldId="295"/>
            <ac:spMk id="10" creationId="{1A95671B-3CC6-4792-9114-B74FAEA224E6}"/>
          </ac:spMkLst>
        </pc:spChg>
        <pc:picChg chg="del">
          <ac:chgData name="Xilin Xia (Civil Engineering)" userId="c70fe95f-d914-4d6f-a379-847d3b297f0f" providerId="ADAL" clId="{A73DE125-43B8-5B40-8BFE-63BD28649DA6}" dt="2024-09-01T17:30:59.231" v="759" actId="478"/>
          <ac:picMkLst>
            <pc:docMk/>
            <pc:sldMk cId="1230064798" sldId="295"/>
            <ac:picMk id="4" creationId="{64F16B75-88DD-61FE-36F4-88FDE59D8673}"/>
          </ac:picMkLst>
        </pc:picChg>
        <pc:picChg chg="add mod">
          <ac:chgData name="Xilin Xia (Civil Engineering)" userId="c70fe95f-d914-4d6f-a379-847d3b297f0f" providerId="ADAL" clId="{A73DE125-43B8-5B40-8BFE-63BD28649DA6}" dt="2024-09-01T17:50:06.275" v="1180" actId="1076"/>
          <ac:picMkLst>
            <pc:docMk/>
            <pc:sldMk cId="1230064798" sldId="295"/>
            <ac:picMk id="5" creationId="{7002B512-608F-B770-FA68-6067856D6D4D}"/>
          </ac:picMkLst>
        </pc:picChg>
      </pc:sldChg>
      <pc:sldChg chg="del">
        <pc:chgData name="Xilin Xia (Civil Engineering)" userId="c70fe95f-d914-4d6f-a379-847d3b297f0f" providerId="ADAL" clId="{A73DE125-43B8-5B40-8BFE-63BD28649DA6}" dt="2024-08-29T14:29:29.323" v="5" actId="2696"/>
        <pc:sldMkLst>
          <pc:docMk/>
          <pc:sldMk cId="4139935898" sldId="295"/>
        </pc:sldMkLst>
      </pc:sldChg>
      <pc:sldChg chg="del">
        <pc:chgData name="Xilin Xia (Civil Engineering)" userId="c70fe95f-d914-4d6f-a379-847d3b297f0f" providerId="ADAL" clId="{A73DE125-43B8-5B40-8BFE-63BD28649DA6}" dt="2024-08-29T14:29:29.304" v="1" actId="2696"/>
        <pc:sldMkLst>
          <pc:docMk/>
          <pc:sldMk cId="1933495363" sldId="296"/>
        </pc:sldMkLst>
      </pc:sldChg>
      <pc:sldChg chg="modSp add mod">
        <pc:chgData name="Xilin Xia (Civil Engineering)" userId="c70fe95f-d914-4d6f-a379-847d3b297f0f" providerId="ADAL" clId="{A73DE125-43B8-5B40-8BFE-63BD28649DA6}" dt="2024-09-01T17:34:51.741" v="803" actId="14100"/>
        <pc:sldMkLst>
          <pc:docMk/>
          <pc:sldMk cId="4139935898" sldId="296"/>
        </pc:sldMkLst>
        <pc:spChg chg="mod">
          <ac:chgData name="Xilin Xia (Civil Engineering)" userId="c70fe95f-d914-4d6f-a379-847d3b297f0f" providerId="ADAL" clId="{A73DE125-43B8-5B40-8BFE-63BD28649DA6}" dt="2024-09-01T17:34:51.741" v="803" actId="14100"/>
          <ac:spMkLst>
            <pc:docMk/>
            <pc:sldMk cId="4139935898" sldId="296"/>
            <ac:spMk id="3" creationId="{127572CB-5A56-2037-90C1-55854066FD74}"/>
          </ac:spMkLst>
        </pc:spChg>
      </pc:sldChg>
      <pc:sldChg chg="del">
        <pc:chgData name="Xilin Xia (Civil Engineering)" userId="c70fe95f-d914-4d6f-a379-847d3b297f0f" providerId="ADAL" clId="{A73DE125-43B8-5B40-8BFE-63BD28649DA6}" dt="2024-08-29T14:29:29.308" v="3" actId="2696"/>
        <pc:sldMkLst>
          <pc:docMk/>
          <pc:sldMk cId="1043006856" sldId="297"/>
        </pc:sldMkLst>
      </pc:sldChg>
      <pc:sldChg chg="add">
        <pc:chgData name="Xilin Xia (Civil Engineering)" userId="c70fe95f-d914-4d6f-a379-847d3b297f0f" providerId="ADAL" clId="{A73DE125-43B8-5B40-8BFE-63BD28649DA6}" dt="2024-09-01T17:35:11.125" v="804"/>
        <pc:sldMkLst>
          <pc:docMk/>
          <pc:sldMk cId="1933495363" sldId="297"/>
        </pc:sldMkLst>
      </pc:sldChg>
      <pc:sldChg chg="del">
        <pc:chgData name="Xilin Xia (Civil Engineering)" userId="c70fe95f-d914-4d6f-a379-847d3b297f0f" providerId="ADAL" clId="{A73DE125-43B8-5B40-8BFE-63BD28649DA6}" dt="2024-08-29T14:29:29.329" v="7" actId="2696"/>
        <pc:sldMkLst>
          <pc:docMk/>
          <pc:sldMk cId="293130496" sldId="298"/>
        </pc:sldMkLst>
      </pc:sldChg>
      <pc:sldChg chg="addSp delSp modSp new mod">
        <pc:chgData name="Xilin Xia (Civil Engineering)" userId="c70fe95f-d914-4d6f-a379-847d3b297f0f" providerId="ADAL" clId="{A73DE125-43B8-5B40-8BFE-63BD28649DA6}" dt="2024-09-01T18:59:42.676" v="3353" actId="20577"/>
        <pc:sldMkLst>
          <pc:docMk/>
          <pc:sldMk cId="3639677240" sldId="298"/>
        </pc:sldMkLst>
        <pc:spChg chg="mod">
          <ac:chgData name="Xilin Xia (Civil Engineering)" userId="c70fe95f-d914-4d6f-a379-847d3b297f0f" providerId="ADAL" clId="{A73DE125-43B8-5B40-8BFE-63BD28649DA6}" dt="2024-09-01T17:37:43.113" v="908" actId="14100"/>
          <ac:spMkLst>
            <pc:docMk/>
            <pc:sldMk cId="3639677240" sldId="298"/>
            <ac:spMk id="2" creationId="{DEDAB22E-98CE-508B-C9FE-9DB991C771AF}"/>
          </ac:spMkLst>
        </pc:spChg>
        <pc:spChg chg="mod">
          <ac:chgData name="Xilin Xia (Civil Engineering)" userId="c70fe95f-d914-4d6f-a379-847d3b297f0f" providerId="ADAL" clId="{A73DE125-43B8-5B40-8BFE-63BD28649DA6}" dt="2024-09-01T18:59:42.676" v="3353" actId="20577"/>
          <ac:spMkLst>
            <pc:docMk/>
            <pc:sldMk cId="3639677240" sldId="298"/>
            <ac:spMk id="3" creationId="{CA67A1BE-DA40-F4AF-9D1A-666207577719}"/>
          </ac:spMkLst>
        </pc:spChg>
        <pc:spChg chg="add del mod">
          <ac:chgData name="Xilin Xia (Civil Engineering)" userId="c70fe95f-d914-4d6f-a379-847d3b297f0f" providerId="ADAL" clId="{A73DE125-43B8-5B40-8BFE-63BD28649DA6}" dt="2024-09-01T17:38:02.876" v="909" actId="478"/>
          <ac:spMkLst>
            <pc:docMk/>
            <pc:sldMk cId="3639677240" sldId="298"/>
            <ac:spMk id="4" creationId="{1607E2B7-E3AD-E1E3-5036-F52668842D43}"/>
          </ac:spMkLst>
        </pc:spChg>
        <pc:picChg chg="add mod">
          <ac:chgData name="Xilin Xia (Civil Engineering)" userId="c70fe95f-d914-4d6f-a379-847d3b297f0f" providerId="ADAL" clId="{A73DE125-43B8-5B40-8BFE-63BD28649DA6}" dt="2024-09-01T17:40:24.604" v="1121" actId="14100"/>
          <ac:picMkLst>
            <pc:docMk/>
            <pc:sldMk cId="3639677240" sldId="298"/>
            <ac:picMk id="5" creationId="{D2AB450A-F312-34A0-043F-BC5E8D8BEA5A}"/>
          </ac:picMkLst>
        </pc:picChg>
        <pc:picChg chg="add mod">
          <ac:chgData name="Xilin Xia (Civil Engineering)" userId="c70fe95f-d914-4d6f-a379-847d3b297f0f" providerId="ADAL" clId="{A73DE125-43B8-5B40-8BFE-63BD28649DA6}" dt="2024-09-01T17:49:46.603" v="1179" actId="1076"/>
          <ac:picMkLst>
            <pc:docMk/>
            <pc:sldMk cId="3639677240" sldId="298"/>
            <ac:picMk id="6" creationId="{0D145F33-15D6-E940-B3C4-6940573260DD}"/>
          </ac:picMkLst>
        </pc:picChg>
        <pc:picChg chg="add mod">
          <ac:chgData name="Xilin Xia (Civil Engineering)" userId="c70fe95f-d914-4d6f-a379-847d3b297f0f" providerId="ADAL" clId="{A73DE125-43B8-5B40-8BFE-63BD28649DA6}" dt="2024-09-01T17:49:42.861" v="1178" actId="1076"/>
          <ac:picMkLst>
            <pc:docMk/>
            <pc:sldMk cId="3639677240" sldId="298"/>
            <ac:picMk id="1026" creationId="{4F2367DF-6877-EA44-5808-E5BDE41A8AF1}"/>
          </ac:picMkLst>
        </pc:picChg>
      </pc:sldChg>
      <pc:sldChg chg="del">
        <pc:chgData name="Xilin Xia (Civil Engineering)" userId="c70fe95f-d914-4d6f-a379-847d3b297f0f" providerId="ADAL" clId="{A73DE125-43B8-5B40-8BFE-63BD28649DA6}" dt="2024-08-29T14:29:29.324" v="6" actId="2696"/>
        <pc:sldMkLst>
          <pc:docMk/>
          <pc:sldMk cId="302956401" sldId="299"/>
        </pc:sldMkLst>
      </pc:sldChg>
      <pc:sldChg chg="addSp delSp modSp add del mod ord">
        <pc:chgData name="Xilin Xia (Civil Engineering)" userId="c70fe95f-d914-4d6f-a379-847d3b297f0f" providerId="ADAL" clId="{A73DE125-43B8-5B40-8BFE-63BD28649DA6}" dt="2024-09-01T18:16:19.168" v="1982" actId="2696"/>
        <pc:sldMkLst>
          <pc:docMk/>
          <pc:sldMk cId="3410715888" sldId="299"/>
        </pc:sldMkLst>
        <pc:spChg chg="mod">
          <ac:chgData name="Xilin Xia (Civil Engineering)" userId="c70fe95f-d914-4d6f-a379-847d3b297f0f" providerId="ADAL" clId="{A73DE125-43B8-5B40-8BFE-63BD28649DA6}" dt="2024-09-01T17:52:02.285" v="1190" actId="20577"/>
          <ac:spMkLst>
            <pc:docMk/>
            <pc:sldMk cId="3410715888" sldId="299"/>
            <ac:spMk id="2" creationId="{DEDAB22E-98CE-508B-C9FE-9DB991C771AF}"/>
          </ac:spMkLst>
        </pc:spChg>
        <pc:spChg chg="del">
          <ac:chgData name="Xilin Xia (Civil Engineering)" userId="c70fe95f-d914-4d6f-a379-847d3b297f0f" providerId="ADAL" clId="{A73DE125-43B8-5B40-8BFE-63BD28649DA6}" dt="2024-09-01T17:51:09.181" v="1183" actId="478"/>
          <ac:spMkLst>
            <pc:docMk/>
            <pc:sldMk cId="3410715888" sldId="299"/>
            <ac:spMk id="3" creationId="{CA67A1BE-DA40-F4AF-9D1A-666207577719}"/>
          </ac:spMkLst>
        </pc:spChg>
        <pc:spChg chg="add del mod">
          <ac:chgData name="Xilin Xia (Civil Engineering)" userId="c70fe95f-d914-4d6f-a379-847d3b297f0f" providerId="ADAL" clId="{A73DE125-43B8-5B40-8BFE-63BD28649DA6}" dt="2024-09-01T17:51:11.460" v="1184" actId="478"/>
          <ac:spMkLst>
            <pc:docMk/>
            <pc:sldMk cId="3410715888" sldId="299"/>
            <ac:spMk id="7" creationId="{00DAFE12-E65D-5856-4411-BDC8537F08E5}"/>
          </ac:spMkLst>
        </pc:spChg>
        <pc:spChg chg="add mod">
          <ac:chgData name="Xilin Xia (Civil Engineering)" userId="c70fe95f-d914-4d6f-a379-847d3b297f0f" providerId="ADAL" clId="{A73DE125-43B8-5B40-8BFE-63BD28649DA6}" dt="2024-09-01T18:02:51.255" v="1412" actId="113"/>
          <ac:spMkLst>
            <pc:docMk/>
            <pc:sldMk cId="3410715888" sldId="299"/>
            <ac:spMk id="8" creationId="{A0BFCF25-775E-8E10-5AB5-0BDA9150E05A}"/>
          </ac:spMkLst>
        </pc:spChg>
        <pc:spChg chg="add mod">
          <ac:chgData name="Xilin Xia (Civil Engineering)" userId="c70fe95f-d914-4d6f-a379-847d3b297f0f" providerId="ADAL" clId="{A73DE125-43B8-5B40-8BFE-63BD28649DA6}" dt="2024-09-01T17:52:35.474" v="1232" actId="1076"/>
          <ac:spMkLst>
            <pc:docMk/>
            <pc:sldMk cId="3410715888" sldId="299"/>
            <ac:spMk id="9" creationId="{11C17FD9-DCA5-A98B-6C4F-74D55273793D}"/>
          </ac:spMkLst>
        </pc:spChg>
        <pc:picChg chg="del">
          <ac:chgData name="Xilin Xia (Civil Engineering)" userId="c70fe95f-d914-4d6f-a379-847d3b297f0f" providerId="ADAL" clId="{A73DE125-43B8-5B40-8BFE-63BD28649DA6}" dt="2024-09-01T17:51:07.120" v="1182" actId="478"/>
          <ac:picMkLst>
            <pc:docMk/>
            <pc:sldMk cId="3410715888" sldId="299"/>
            <ac:picMk id="5" creationId="{D2AB450A-F312-34A0-043F-BC5E8D8BEA5A}"/>
          </ac:picMkLst>
        </pc:picChg>
        <pc:picChg chg="del">
          <ac:chgData name="Xilin Xia (Civil Engineering)" userId="c70fe95f-d914-4d6f-a379-847d3b297f0f" providerId="ADAL" clId="{A73DE125-43B8-5B40-8BFE-63BD28649DA6}" dt="2024-09-01T17:51:06.090" v="1181" actId="478"/>
          <ac:picMkLst>
            <pc:docMk/>
            <pc:sldMk cId="3410715888" sldId="299"/>
            <ac:picMk id="6" creationId="{0D145F33-15D6-E940-B3C4-6940573260DD}"/>
          </ac:picMkLst>
        </pc:picChg>
        <pc:picChg chg="add mod">
          <ac:chgData name="Xilin Xia (Civil Engineering)" userId="c70fe95f-d914-4d6f-a379-847d3b297f0f" providerId="ADAL" clId="{A73DE125-43B8-5B40-8BFE-63BD28649DA6}" dt="2024-09-01T17:52:41.838" v="1235" actId="14100"/>
          <ac:picMkLst>
            <pc:docMk/>
            <pc:sldMk cId="3410715888" sldId="299"/>
            <ac:picMk id="10" creationId="{F9833890-A697-8A28-D4B3-EB95C1A19774}"/>
          </ac:picMkLst>
        </pc:picChg>
      </pc:sldChg>
      <pc:sldChg chg="del">
        <pc:chgData name="Xilin Xia (Civil Engineering)" userId="c70fe95f-d914-4d6f-a379-847d3b297f0f" providerId="ADAL" clId="{A73DE125-43B8-5B40-8BFE-63BD28649DA6}" dt="2024-08-29T14:29:29.307" v="2" actId="2696"/>
        <pc:sldMkLst>
          <pc:docMk/>
          <pc:sldMk cId="356689803" sldId="300"/>
        </pc:sldMkLst>
      </pc:sldChg>
      <pc:sldChg chg="addSp modSp new mod">
        <pc:chgData name="Xilin Xia (Civil Engineering)" userId="c70fe95f-d914-4d6f-a379-847d3b297f0f" providerId="ADAL" clId="{A73DE125-43B8-5B40-8BFE-63BD28649DA6}" dt="2024-09-01T18:16:09.532" v="1981" actId="1076"/>
        <pc:sldMkLst>
          <pc:docMk/>
          <pc:sldMk cId="3811905094" sldId="300"/>
        </pc:sldMkLst>
        <pc:spChg chg="mod">
          <ac:chgData name="Xilin Xia (Civil Engineering)" userId="c70fe95f-d914-4d6f-a379-847d3b297f0f" providerId="ADAL" clId="{A73DE125-43B8-5B40-8BFE-63BD28649DA6}" dt="2024-09-01T18:05:08.826" v="1479" actId="20577"/>
          <ac:spMkLst>
            <pc:docMk/>
            <pc:sldMk cId="3811905094" sldId="300"/>
            <ac:spMk id="2" creationId="{99F4D18F-37B7-E6EE-F10B-74E8F60A6452}"/>
          </ac:spMkLst>
        </pc:spChg>
        <pc:spChg chg="mod">
          <ac:chgData name="Xilin Xia (Civil Engineering)" userId="c70fe95f-d914-4d6f-a379-847d3b297f0f" providerId="ADAL" clId="{A73DE125-43B8-5B40-8BFE-63BD28649DA6}" dt="2024-09-01T18:15:27.450" v="1945" actId="20577"/>
          <ac:spMkLst>
            <pc:docMk/>
            <pc:sldMk cId="3811905094" sldId="300"/>
            <ac:spMk id="3" creationId="{E8D3F144-1548-AFE0-8C6E-A331A7E1A341}"/>
          </ac:spMkLst>
        </pc:spChg>
        <pc:spChg chg="add mod">
          <ac:chgData name="Xilin Xia (Civil Engineering)" userId="c70fe95f-d914-4d6f-a379-847d3b297f0f" providerId="ADAL" clId="{A73DE125-43B8-5B40-8BFE-63BD28649DA6}" dt="2024-09-01T18:16:09.532" v="1981" actId="1076"/>
          <ac:spMkLst>
            <pc:docMk/>
            <pc:sldMk cId="3811905094" sldId="300"/>
            <ac:spMk id="5" creationId="{97CC82B5-4B40-5692-5916-E668A7669897}"/>
          </ac:spMkLst>
        </pc:spChg>
        <pc:picChg chg="add mod">
          <ac:chgData name="Xilin Xia (Civil Engineering)" userId="c70fe95f-d914-4d6f-a379-847d3b297f0f" providerId="ADAL" clId="{A73DE125-43B8-5B40-8BFE-63BD28649DA6}" dt="2024-09-01T18:14:41.810" v="1865" actId="1076"/>
          <ac:picMkLst>
            <pc:docMk/>
            <pc:sldMk cId="3811905094" sldId="300"/>
            <ac:picMk id="4" creationId="{E8B22C30-9189-B223-2629-02150366124E}"/>
          </ac:picMkLst>
        </pc:picChg>
      </pc:sldChg>
      <pc:sldChg chg="addSp delSp modSp new mod modAnim">
        <pc:chgData name="Xilin Xia (Civil Engineering)" userId="c70fe95f-d914-4d6f-a379-847d3b297f0f" providerId="ADAL" clId="{A73DE125-43B8-5B40-8BFE-63BD28649DA6}" dt="2024-09-01T18:18:00.905" v="2012" actId="1076"/>
        <pc:sldMkLst>
          <pc:docMk/>
          <pc:sldMk cId="1954912989" sldId="301"/>
        </pc:sldMkLst>
        <pc:spChg chg="mod">
          <ac:chgData name="Xilin Xia (Civil Engineering)" userId="c70fe95f-d914-4d6f-a379-847d3b297f0f" providerId="ADAL" clId="{A73DE125-43B8-5B40-8BFE-63BD28649DA6}" dt="2024-09-01T18:16:52.150" v="2000" actId="20577"/>
          <ac:spMkLst>
            <pc:docMk/>
            <pc:sldMk cId="1954912989" sldId="301"/>
            <ac:spMk id="2" creationId="{26E8B1A9-5B27-3F24-8395-3D748C1227AD}"/>
          </ac:spMkLst>
        </pc:spChg>
        <pc:spChg chg="del">
          <ac:chgData name="Xilin Xia (Civil Engineering)" userId="c70fe95f-d914-4d6f-a379-847d3b297f0f" providerId="ADAL" clId="{A73DE125-43B8-5B40-8BFE-63BD28649DA6}" dt="2024-09-01T18:17:03.974" v="2001" actId="478"/>
          <ac:spMkLst>
            <pc:docMk/>
            <pc:sldMk cId="1954912989" sldId="301"/>
            <ac:spMk id="3" creationId="{0C2C3DCE-E5D3-6C42-8FA9-14C38FC1CBC2}"/>
          </ac:spMkLst>
        </pc:spChg>
        <pc:spChg chg="add mod">
          <ac:chgData name="Xilin Xia (Civil Engineering)" userId="c70fe95f-d914-4d6f-a379-847d3b297f0f" providerId="ADAL" clId="{A73DE125-43B8-5B40-8BFE-63BD28649DA6}" dt="2024-09-01T18:18:00.905" v="2012" actId="1076"/>
          <ac:spMkLst>
            <pc:docMk/>
            <pc:sldMk cId="1954912989" sldId="301"/>
            <ac:spMk id="7" creationId="{89DE8828-CFB9-5973-0D79-F919DD1C59AC}"/>
          </ac:spMkLst>
        </pc:spChg>
        <pc:spChg chg="add mod">
          <ac:chgData name="Xilin Xia (Civil Engineering)" userId="c70fe95f-d914-4d6f-a379-847d3b297f0f" providerId="ADAL" clId="{A73DE125-43B8-5B40-8BFE-63BD28649DA6}" dt="2024-09-01T18:18:00.905" v="2012" actId="1076"/>
          <ac:spMkLst>
            <pc:docMk/>
            <pc:sldMk cId="1954912989" sldId="301"/>
            <ac:spMk id="8" creationId="{0E556EF0-9576-3577-077C-85341F6B5253}"/>
          </ac:spMkLst>
        </pc:spChg>
        <pc:graphicFrameChg chg="add mod">
          <ac:chgData name="Xilin Xia (Civil Engineering)" userId="c70fe95f-d914-4d6f-a379-847d3b297f0f" providerId="ADAL" clId="{A73DE125-43B8-5B40-8BFE-63BD28649DA6}" dt="2024-09-01T18:18:00.905" v="2012" actId="1076"/>
          <ac:graphicFrameMkLst>
            <pc:docMk/>
            <pc:sldMk cId="1954912989" sldId="301"/>
            <ac:graphicFrameMk id="6" creationId="{23FD8CB1-9EDF-665E-F8BB-912D042A8948}"/>
          </ac:graphicFrameMkLst>
        </pc:graphicFrameChg>
        <pc:picChg chg="add mod">
          <ac:chgData name="Xilin Xia (Civil Engineering)" userId="c70fe95f-d914-4d6f-a379-847d3b297f0f" providerId="ADAL" clId="{A73DE125-43B8-5B40-8BFE-63BD28649DA6}" dt="2024-09-01T18:18:00.905" v="2012" actId="1076"/>
          <ac:picMkLst>
            <pc:docMk/>
            <pc:sldMk cId="1954912989" sldId="301"/>
            <ac:picMk id="4" creationId="{FFC66419-7569-0585-5C2A-9AE14B3DB644}"/>
          </ac:picMkLst>
        </pc:picChg>
        <pc:picChg chg="add mod">
          <ac:chgData name="Xilin Xia (Civil Engineering)" userId="c70fe95f-d914-4d6f-a379-847d3b297f0f" providerId="ADAL" clId="{A73DE125-43B8-5B40-8BFE-63BD28649DA6}" dt="2024-09-01T18:18:00.905" v="2012" actId="1076"/>
          <ac:picMkLst>
            <pc:docMk/>
            <pc:sldMk cId="1954912989" sldId="301"/>
            <ac:picMk id="5" creationId="{CA12E5D5-8002-8969-1CD6-DE5F48FD5BEB}"/>
          </ac:picMkLst>
        </pc:picChg>
      </pc:sldChg>
      <pc:sldChg chg="addSp delSp modSp new mod">
        <pc:chgData name="Xilin Xia (Civil Engineering)" userId="c70fe95f-d914-4d6f-a379-847d3b297f0f" providerId="ADAL" clId="{A73DE125-43B8-5B40-8BFE-63BD28649DA6}" dt="2024-09-01T18:26:42.339" v="2197" actId="20577"/>
        <pc:sldMkLst>
          <pc:docMk/>
          <pc:sldMk cId="1583407281" sldId="302"/>
        </pc:sldMkLst>
        <pc:spChg chg="mod">
          <ac:chgData name="Xilin Xia (Civil Engineering)" userId="c70fe95f-d914-4d6f-a379-847d3b297f0f" providerId="ADAL" clId="{A73DE125-43B8-5B40-8BFE-63BD28649DA6}" dt="2024-09-01T18:26:42.339" v="2197" actId="20577"/>
          <ac:spMkLst>
            <pc:docMk/>
            <pc:sldMk cId="1583407281" sldId="302"/>
            <ac:spMk id="2" creationId="{DCFEF947-FD3B-E9DB-4211-DD0C9EAB7F1C}"/>
          </ac:spMkLst>
        </pc:spChg>
        <pc:spChg chg="del">
          <ac:chgData name="Xilin Xia (Civil Engineering)" userId="c70fe95f-d914-4d6f-a379-847d3b297f0f" providerId="ADAL" clId="{A73DE125-43B8-5B40-8BFE-63BD28649DA6}" dt="2024-09-01T18:23:39.444" v="2165" actId="478"/>
          <ac:spMkLst>
            <pc:docMk/>
            <pc:sldMk cId="1583407281" sldId="302"/>
            <ac:spMk id="3" creationId="{5BDD9C81-53B1-9B46-0A56-A3F852A407C6}"/>
          </ac:spMkLst>
        </pc:spChg>
        <pc:spChg chg="add del mod">
          <ac:chgData name="Xilin Xia (Civil Engineering)" userId="c70fe95f-d914-4d6f-a379-847d3b297f0f" providerId="ADAL" clId="{A73DE125-43B8-5B40-8BFE-63BD28649DA6}" dt="2024-09-01T18:23:25.725" v="2162" actId="478"/>
          <ac:spMkLst>
            <pc:docMk/>
            <pc:sldMk cId="1583407281" sldId="302"/>
            <ac:spMk id="4" creationId="{578CB97D-B87F-9828-7F75-BBF1A334146F}"/>
          </ac:spMkLst>
        </pc:spChg>
        <pc:spChg chg="add mod">
          <ac:chgData name="Xilin Xia (Civil Engineering)" userId="c70fe95f-d914-4d6f-a379-847d3b297f0f" providerId="ADAL" clId="{A73DE125-43B8-5B40-8BFE-63BD28649DA6}" dt="2024-09-01T18:26:33.348" v="2195" actId="1076"/>
          <ac:spMkLst>
            <pc:docMk/>
            <pc:sldMk cId="1583407281" sldId="302"/>
            <ac:spMk id="5" creationId="{9CB90B53-5EB3-1057-089C-6786F898B3FA}"/>
          </ac:spMkLst>
        </pc:spChg>
        <pc:spChg chg="add del mod">
          <ac:chgData name="Xilin Xia (Civil Engineering)" userId="c70fe95f-d914-4d6f-a379-847d3b297f0f" providerId="ADAL" clId="{A73DE125-43B8-5B40-8BFE-63BD28649DA6}" dt="2024-09-01T18:24:37.686" v="2176" actId="478"/>
          <ac:spMkLst>
            <pc:docMk/>
            <pc:sldMk cId="1583407281" sldId="302"/>
            <ac:spMk id="8" creationId="{079754BC-3993-6688-2DCE-1A70723416B8}"/>
          </ac:spMkLst>
        </pc:spChg>
        <pc:spChg chg="add del mod">
          <ac:chgData name="Xilin Xia (Civil Engineering)" userId="c70fe95f-d914-4d6f-a379-847d3b297f0f" providerId="ADAL" clId="{A73DE125-43B8-5B40-8BFE-63BD28649DA6}" dt="2024-09-01T18:24:37.686" v="2176" actId="478"/>
          <ac:spMkLst>
            <pc:docMk/>
            <pc:sldMk cId="1583407281" sldId="302"/>
            <ac:spMk id="9" creationId="{63D7E6AD-087A-E7A3-E7F1-D9EA9018E268}"/>
          </ac:spMkLst>
        </pc:spChg>
        <pc:spChg chg="add del mod">
          <ac:chgData name="Xilin Xia (Civil Engineering)" userId="c70fe95f-d914-4d6f-a379-847d3b297f0f" providerId="ADAL" clId="{A73DE125-43B8-5B40-8BFE-63BD28649DA6}" dt="2024-09-01T18:24:42.404" v="2177" actId="478"/>
          <ac:spMkLst>
            <pc:docMk/>
            <pc:sldMk cId="1583407281" sldId="302"/>
            <ac:spMk id="10" creationId="{22B00266-5DBB-02B2-EE06-6DFCE3EA55DA}"/>
          </ac:spMkLst>
        </pc:spChg>
        <pc:spChg chg="add del mod">
          <ac:chgData name="Xilin Xia (Civil Engineering)" userId="c70fe95f-d914-4d6f-a379-847d3b297f0f" providerId="ADAL" clId="{A73DE125-43B8-5B40-8BFE-63BD28649DA6}" dt="2024-09-01T18:24:42.404" v="2177" actId="478"/>
          <ac:spMkLst>
            <pc:docMk/>
            <pc:sldMk cId="1583407281" sldId="302"/>
            <ac:spMk id="11" creationId="{03F1E51E-438D-457E-A5D6-A583C1BFC602}"/>
          </ac:spMkLst>
        </pc:spChg>
        <pc:spChg chg="add mod">
          <ac:chgData name="Xilin Xia (Civil Engineering)" userId="c70fe95f-d914-4d6f-a379-847d3b297f0f" providerId="ADAL" clId="{A73DE125-43B8-5B40-8BFE-63BD28649DA6}" dt="2024-09-01T18:26:29.863" v="2194" actId="1076"/>
          <ac:spMkLst>
            <pc:docMk/>
            <pc:sldMk cId="1583407281" sldId="302"/>
            <ac:spMk id="12" creationId="{9FE2A1C6-E618-0194-A852-946BBAE241C6}"/>
          </ac:spMkLst>
        </pc:spChg>
        <pc:spChg chg="mod">
          <ac:chgData name="Xilin Xia (Civil Engineering)" userId="c70fe95f-d914-4d6f-a379-847d3b297f0f" providerId="ADAL" clId="{A73DE125-43B8-5B40-8BFE-63BD28649DA6}" dt="2024-09-01T18:24:55.290" v="2178"/>
          <ac:spMkLst>
            <pc:docMk/>
            <pc:sldMk cId="1583407281" sldId="302"/>
            <ac:spMk id="15" creationId="{F2EF7390-8AE2-9757-6778-DE5B0FE87E07}"/>
          </ac:spMkLst>
        </pc:spChg>
        <pc:spChg chg="mod">
          <ac:chgData name="Xilin Xia (Civil Engineering)" userId="c70fe95f-d914-4d6f-a379-847d3b297f0f" providerId="ADAL" clId="{A73DE125-43B8-5B40-8BFE-63BD28649DA6}" dt="2024-09-01T18:24:55.290" v="2178"/>
          <ac:spMkLst>
            <pc:docMk/>
            <pc:sldMk cId="1583407281" sldId="302"/>
            <ac:spMk id="16" creationId="{D45D5540-406D-78FB-9642-5B9CD32E4603}"/>
          </ac:spMkLst>
        </pc:spChg>
        <pc:spChg chg="mod">
          <ac:chgData name="Xilin Xia (Civil Engineering)" userId="c70fe95f-d914-4d6f-a379-847d3b297f0f" providerId="ADAL" clId="{A73DE125-43B8-5B40-8BFE-63BD28649DA6}" dt="2024-09-01T18:25:16.704" v="2181"/>
          <ac:spMkLst>
            <pc:docMk/>
            <pc:sldMk cId="1583407281" sldId="302"/>
            <ac:spMk id="19" creationId="{54040224-192E-2B37-3BD2-E7E1F8B6FED9}"/>
          </ac:spMkLst>
        </pc:spChg>
        <pc:spChg chg="mod">
          <ac:chgData name="Xilin Xia (Civil Engineering)" userId="c70fe95f-d914-4d6f-a379-847d3b297f0f" providerId="ADAL" clId="{A73DE125-43B8-5B40-8BFE-63BD28649DA6}" dt="2024-09-01T18:25:16.704" v="2181"/>
          <ac:spMkLst>
            <pc:docMk/>
            <pc:sldMk cId="1583407281" sldId="302"/>
            <ac:spMk id="20" creationId="{7C194501-87B4-EE5D-EC75-7333DB0A3D15}"/>
          </ac:spMkLst>
        </pc:spChg>
        <pc:spChg chg="mod">
          <ac:chgData name="Xilin Xia (Civil Engineering)" userId="c70fe95f-d914-4d6f-a379-847d3b297f0f" providerId="ADAL" clId="{A73DE125-43B8-5B40-8BFE-63BD28649DA6}" dt="2024-09-01T18:25:58.473" v="2188"/>
          <ac:spMkLst>
            <pc:docMk/>
            <pc:sldMk cId="1583407281" sldId="302"/>
            <ac:spMk id="23" creationId="{0CC228F7-C840-E4C3-E489-91EA3B4A1FCC}"/>
          </ac:spMkLst>
        </pc:spChg>
        <pc:spChg chg="mod">
          <ac:chgData name="Xilin Xia (Civil Engineering)" userId="c70fe95f-d914-4d6f-a379-847d3b297f0f" providerId="ADAL" clId="{A73DE125-43B8-5B40-8BFE-63BD28649DA6}" dt="2024-09-01T18:25:58.473" v="2188"/>
          <ac:spMkLst>
            <pc:docMk/>
            <pc:sldMk cId="1583407281" sldId="302"/>
            <ac:spMk id="24" creationId="{75BEBA45-3180-0C48-EB9A-1A16B07DBEC3}"/>
          </ac:spMkLst>
        </pc:spChg>
        <pc:grpChg chg="add mod">
          <ac:chgData name="Xilin Xia (Civil Engineering)" userId="c70fe95f-d914-4d6f-a379-847d3b297f0f" providerId="ADAL" clId="{A73DE125-43B8-5B40-8BFE-63BD28649DA6}" dt="2024-09-01T18:26:10.400" v="2191" actId="14100"/>
          <ac:grpSpMkLst>
            <pc:docMk/>
            <pc:sldMk cId="1583407281" sldId="302"/>
            <ac:grpSpMk id="13" creationId="{F7F9D3CC-CA70-59B5-0494-15039C538C3A}"/>
          </ac:grpSpMkLst>
        </pc:grpChg>
        <pc:grpChg chg="add del mod">
          <ac:chgData name="Xilin Xia (Civil Engineering)" userId="c70fe95f-d914-4d6f-a379-847d3b297f0f" providerId="ADAL" clId="{A73DE125-43B8-5B40-8BFE-63BD28649DA6}" dt="2024-09-01T18:25:43.400" v="2187" actId="478"/>
          <ac:grpSpMkLst>
            <pc:docMk/>
            <pc:sldMk cId="1583407281" sldId="302"/>
            <ac:grpSpMk id="17" creationId="{1F2EED22-14EB-A9D9-1AD4-B5162BF667ED}"/>
          </ac:grpSpMkLst>
        </pc:grpChg>
        <pc:grpChg chg="add mod">
          <ac:chgData name="Xilin Xia (Civil Engineering)" userId="c70fe95f-d914-4d6f-a379-847d3b297f0f" providerId="ADAL" clId="{A73DE125-43B8-5B40-8BFE-63BD28649DA6}" dt="2024-09-01T18:26:27.069" v="2193" actId="1076"/>
          <ac:grpSpMkLst>
            <pc:docMk/>
            <pc:sldMk cId="1583407281" sldId="302"/>
            <ac:grpSpMk id="21" creationId="{8FFE0DA9-5259-82F9-988B-388F7FBE73EC}"/>
          </ac:grpSpMkLst>
        </pc:grpChg>
        <pc:picChg chg="add del mod">
          <ac:chgData name="Xilin Xia (Civil Engineering)" userId="c70fe95f-d914-4d6f-a379-847d3b297f0f" providerId="ADAL" clId="{A73DE125-43B8-5B40-8BFE-63BD28649DA6}" dt="2024-09-01T18:24:32.659" v="2174" actId="478"/>
          <ac:picMkLst>
            <pc:docMk/>
            <pc:sldMk cId="1583407281" sldId="302"/>
            <ac:picMk id="6" creationId="{299E5B82-DE63-57EA-D997-9F4D18B1BDD4}"/>
          </ac:picMkLst>
        </pc:picChg>
        <pc:picChg chg="add del mod">
          <ac:chgData name="Xilin Xia (Civil Engineering)" userId="c70fe95f-d914-4d6f-a379-847d3b297f0f" providerId="ADAL" clId="{A73DE125-43B8-5B40-8BFE-63BD28649DA6}" dt="2024-09-01T18:24:34.083" v="2175" actId="478"/>
          <ac:picMkLst>
            <pc:docMk/>
            <pc:sldMk cId="1583407281" sldId="302"/>
            <ac:picMk id="7" creationId="{F705E221-322F-D562-6B81-F359D8AA4D38}"/>
          </ac:picMkLst>
        </pc:picChg>
        <pc:picChg chg="mod">
          <ac:chgData name="Xilin Xia (Civil Engineering)" userId="c70fe95f-d914-4d6f-a379-847d3b297f0f" providerId="ADAL" clId="{A73DE125-43B8-5B40-8BFE-63BD28649DA6}" dt="2024-09-01T18:24:55.290" v="2178"/>
          <ac:picMkLst>
            <pc:docMk/>
            <pc:sldMk cId="1583407281" sldId="302"/>
            <ac:picMk id="14" creationId="{27FA42B4-C59B-637E-9D02-186EBA0DE61F}"/>
          </ac:picMkLst>
        </pc:picChg>
        <pc:picChg chg="mod">
          <ac:chgData name="Xilin Xia (Civil Engineering)" userId="c70fe95f-d914-4d6f-a379-847d3b297f0f" providerId="ADAL" clId="{A73DE125-43B8-5B40-8BFE-63BD28649DA6}" dt="2024-09-01T18:25:16.704" v="2181"/>
          <ac:picMkLst>
            <pc:docMk/>
            <pc:sldMk cId="1583407281" sldId="302"/>
            <ac:picMk id="18" creationId="{576DE1AA-6CE9-1B8B-AE65-EDCB6FD3B351}"/>
          </ac:picMkLst>
        </pc:picChg>
        <pc:picChg chg="mod">
          <ac:chgData name="Xilin Xia (Civil Engineering)" userId="c70fe95f-d914-4d6f-a379-847d3b297f0f" providerId="ADAL" clId="{A73DE125-43B8-5B40-8BFE-63BD28649DA6}" dt="2024-09-01T18:25:58.473" v="2188"/>
          <ac:picMkLst>
            <pc:docMk/>
            <pc:sldMk cId="1583407281" sldId="302"/>
            <ac:picMk id="22" creationId="{0A0B6F8A-5D6B-22B1-06DF-27F0B930F3F1}"/>
          </ac:picMkLst>
        </pc:picChg>
      </pc:sldChg>
      <pc:sldChg chg="addSp delSp modSp new mod">
        <pc:chgData name="Xilin Xia (Civil Engineering)" userId="c70fe95f-d914-4d6f-a379-847d3b297f0f" providerId="ADAL" clId="{A73DE125-43B8-5B40-8BFE-63BD28649DA6}" dt="2024-09-01T18:28:49.210" v="2335" actId="1038"/>
        <pc:sldMkLst>
          <pc:docMk/>
          <pc:sldMk cId="3640810130" sldId="303"/>
        </pc:sldMkLst>
        <pc:spChg chg="mod">
          <ac:chgData name="Xilin Xia (Civil Engineering)" userId="c70fe95f-d914-4d6f-a379-847d3b297f0f" providerId="ADAL" clId="{A73DE125-43B8-5B40-8BFE-63BD28649DA6}" dt="2024-09-01T18:27:03.939" v="2243" actId="20577"/>
          <ac:spMkLst>
            <pc:docMk/>
            <pc:sldMk cId="3640810130" sldId="303"/>
            <ac:spMk id="2" creationId="{870E8DAB-ABE7-6AE5-E8EF-FC64D0DC7172}"/>
          </ac:spMkLst>
        </pc:spChg>
        <pc:spChg chg="del">
          <ac:chgData name="Xilin Xia (Civil Engineering)" userId="c70fe95f-d914-4d6f-a379-847d3b297f0f" providerId="ADAL" clId="{A73DE125-43B8-5B40-8BFE-63BD28649DA6}" dt="2024-09-01T18:27:21.155" v="2247" actId="478"/>
          <ac:spMkLst>
            <pc:docMk/>
            <pc:sldMk cId="3640810130" sldId="303"/>
            <ac:spMk id="3" creationId="{133ECC44-CD9E-B95E-B264-5BC4D19CE12E}"/>
          </ac:spMkLst>
        </pc:spChg>
        <pc:spChg chg="add mod">
          <ac:chgData name="Xilin Xia (Civil Engineering)" userId="c70fe95f-d914-4d6f-a379-847d3b297f0f" providerId="ADAL" clId="{A73DE125-43B8-5B40-8BFE-63BD28649DA6}" dt="2024-09-01T18:28:49.210" v="2335" actId="1038"/>
          <ac:spMkLst>
            <pc:docMk/>
            <pc:sldMk cId="3640810130" sldId="303"/>
            <ac:spMk id="6" creationId="{D71EF226-EAD7-6EBF-7FA0-A8B34D9EE8FB}"/>
          </ac:spMkLst>
        </pc:spChg>
        <pc:spChg chg="add mod">
          <ac:chgData name="Xilin Xia (Civil Engineering)" userId="c70fe95f-d914-4d6f-a379-847d3b297f0f" providerId="ADAL" clId="{A73DE125-43B8-5B40-8BFE-63BD28649DA6}" dt="2024-09-01T18:28:49.210" v="2335" actId="1038"/>
          <ac:spMkLst>
            <pc:docMk/>
            <pc:sldMk cId="3640810130" sldId="303"/>
            <ac:spMk id="7" creationId="{911658AF-BE6B-EAF7-0354-A87958ECF2F8}"/>
          </ac:spMkLst>
        </pc:spChg>
        <pc:picChg chg="add mod">
          <ac:chgData name="Xilin Xia (Civil Engineering)" userId="c70fe95f-d914-4d6f-a379-847d3b297f0f" providerId="ADAL" clId="{A73DE125-43B8-5B40-8BFE-63BD28649DA6}" dt="2024-09-01T18:28:49.210" v="2335" actId="1038"/>
          <ac:picMkLst>
            <pc:docMk/>
            <pc:sldMk cId="3640810130" sldId="303"/>
            <ac:picMk id="4" creationId="{25D3E3B1-6C7E-D4F1-7948-C26A5E1A348B}"/>
          </ac:picMkLst>
        </pc:picChg>
        <pc:picChg chg="add mod">
          <ac:chgData name="Xilin Xia (Civil Engineering)" userId="c70fe95f-d914-4d6f-a379-847d3b297f0f" providerId="ADAL" clId="{A73DE125-43B8-5B40-8BFE-63BD28649DA6}" dt="2024-09-01T18:28:49.210" v="2335" actId="1038"/>
          <ac:picMkLst>
            <pc:docMk/>
            <pc:sldMk cId="3640810130" sldId="303"/>
            <ac:picMk id="5" creationId="{2392A026-F2F4-3D54-33CA-0069834F23E3}"/>
          </ac:picMkLst>
        </pc:picChg>
      </pc:sldChg>
      <pc:sldChg chg="addSp modSp new mod">
        <pc:chgData name="Xilin Xia (Civil Engineering)" userId="c70fe95f-d914-4d6f-a379-847d3b297f0f" providerId="ADAL" clId="{A73DE125-43B8-5B40-8BFE-63BD28649DA6}" dt="2024-09-01T18:57:29.359" v="3319" actId="207"/>
        <pc:sldMkLst>
          <pc:docMk/>
          <pc:sldMk cId="140996404" sldId="304"/>
        </pc:sldMkLst>
        <pc:spChg chg="mod">
          <ac:chgData name="Xilin Xia (Civil Engineering)" userId="c70fe95f-d914-4d6f-a379-847d3b297f0f" providerId="ADAL" clId="{A73DE125-43B8-5B40-8BFE-63BD28649DA6}" dt="2024-09-01T18:30:04.935" v="2373" actId="20577"/>
          <ac:spMkLst>
            <pc:docMk/>
            <pc:sldMk cId="140996404" sldId="304"/>
            <ac:spMk id="2" creationId="{AD8ADE55-1E2C-8EA6-4601-E841FB1D615D}"/>
          </ac:spMkLst>
        </pc:spChg>
        <pc:spChg chg="mod">
          <ac:chgData name="Xilin Xia (Civil Engineering)" userId="c70fe95f-d914-4d6f-a379-847d3b297f0f" providerId="ADAL" clId="{A73DE125-43B8-5B40-8BFE-63BD28649DA6}" dt="2024-09-01T18:55:48.776" v="3230" actId="20577"/>
          <ac:spMkLst>
            <pc:docMk/>
            <pc:sldMk cId="140996404" sldId="304"/>
            <ac:spMk id="3" creationId="{7BD10676-0FF4-A15E-76CE-C1A231C8A832}"/>
          </ac:spMkLst>
        </pc:spChg>
        <pc:spChg chg="add mod">
          <ac:chgData name="Xilin Xia (Civil Engineering)" userId="c70fe95f-d914-4d6f-a379-847d3b297f0f" providerId="ADAL" clId="{A73DE125-43B8-5B40-8BFE-63BD28649DA6}" dt="2024-09-01T18:57:29.359" v="3319" actId="207"/>
          <ac:spMkLst>
            <pc:docMk/>
            <pc:sldMk cId="140996404" sldId="304"/>
            <ac:spMk id="4" creationId="{B2692B0E-63FE-5897-D04F-9692AAB1D2BB}"/>
          </ac:spMkLst>
        </pc:spChg>
      </pc:sldChg>
      <pc:sldChg chg="addSp delSp modSp new mod modAnim">
        <pc:chgData name="Xilin Xia (Civil Engineering)" userId="c70fe95f-d914-4d6f-a379-847d3b297f0f" providerId="ADAL" clId="{A73DE125-43B8-5B40-8BFE-63BD28649DA6}" dt="2024-09-01T18:47:27.274" v="2401" actId="1076"/>
        <pc:sldMkLst>
          <pc:docMk/>
          <pc:sldMk cId="324922402" sldId="305"/>
        </pc:sldMkLst>
        <pc:spChg chg="mod">
          <ac:chgData name="Xilin Xia (Civil Engineering)" userId="c70fe95f-d914-4d6f-a379-847d3b297f0f" providerId="ADAL" clId="{A73DE125-43B8-5B40-8BFE-63BD28649DA6}" dt="2024-09-01T18:47:00.664" v="2396" actId="20577"/>
          <ac:spMkLst>
            <pc:docMk/>
            <pc:sldMk cId="324922402" sldId="305"/>
            <ac:spMk id="2" creationId="{94CA400D-D839-1613-CE06-022CEAB9748A}"/>
          </ac:spMkLst>
        </pc:spChg>
        <pc:spChg chg="del">
          <ac:chgData name="Xilin Xia (Civil Engineering)" userId="c70fe95f-d914-4d6f-a379-847d3b297f0f" providerId="ADAL" clId="{A73DE125-43B8-5B40-8BFE-63BD28649DA6}" dt="2024-09-01T18:47:14.472" v="2397"/>
          <ac:spMkLst>
            <pc:docMk/>
            <pc:sldMk cId="324922402" sldId="305"/>
            <ac:spMk id="3" creationId="{3C0F4450-DCF4-D8CF-BB9C-D002AB6FDFA6}"/>
          </ac:spMkLst>
        </pc:spChg>
        <pc:picChg chg="add mod">
          <ac:chgData name="Xilin Xia (Civil Engineering)" userId="c70fe95f-d914-4d6f-a379-847d3b297f0f" providerId="ADAL" clId="{A73DE125-43B8-5B40-8BFE-63BD28649DA6}" dt="2024-09-01T18:47:27.274" v="2401" actId="1076"/>
          <ac:picMkLst>
            <pc:docMk/>
            <pc:sldMk cId="324922402" sldId="305"/>
            <ac:picMk id="4" creationId="{A921CD5F-2C81-CF1E-0DFD-93C834D99EEA}"/>
          </ac:picMkLst>
        </pc:picChg>
      </pc:sldChg>
    </pc:docChg>
  </pc:docChgLst>
  <pc:docChgLst>
    <pc:chgData name="Xilin Xia (Civil Engineering)" userId="S::x.xia.1@bham.ac.uk::c70fe95f-d914-4d6f-a379-847d3b297f0f" providerId="AD" clId="Web-{340EF5F7-7E1A-4432-A83D-B362411A279D}"/>
    <pc:docChg chg="modSld">
      <pc:chgData name="Xilin Xia (Civil Engineering)" userId="S::x.xia.1@bham.ac.uk::c70fe95f-d914-4d6f-a379-847d3b297f0f" providerId="AD" clId="Web-{340EF5F7-7E1A-4432-A83D-B362411A279D}" dt="2024-09-05T10:48:14.359" v="40" actId="1076"/>
      <pc:docMkLst>
        <pc:docMk/>
      </pc:docMkLst>
      <pc:sldChg chg="modSp">
        <pc:chgData name="Xilin Xia (Civil Engineering)" userId="S::x.xia.1@bham.ac.uk::c70fe95f-d914-4d6f-a379-847d3b297f0f" providerId="AD" clId="Web-{340EF5F7-7E1A-4432-A83D-B362411A279D}" dt="2024-09-05T10:48:14.359" v="40" actId="1076"/>
        <pc:sldMkLst>
          <pc:docMk/>
          <pc:sldMk cId="728934458" sldId="294"/>
        </pc:sldMkLst>
        <pc:spChg chg="mod">
          <ac:chgData name="Xilin Xia (Civil Engineering)" userId="S::x.xia.1@bham.ac.uk::c70fe95f-d914-4d6f-a379-847d3b297f0f" providerId="AD" clId="Web-{340EF5F7-7E1A-4432-A83D-B362411A279D}" dt="2024-09-05T10:48:14.359" v="40" actId="1076"/>
          <ac:spMkLst>
            <pc:docMk/>
            <pc:sldMk cId="728934458" sldId="294"/>
            <ac:spMk id="3" creationId="{1AF106EC-BE09-B6CE-72BC-09D53A6D62EF}"/>
          </ac:spMkLst>
        </pc:spChg>
      </pc:sldChg>
    </pc:docChg>
  </pc:docChgLst>
  <pc:docChgLst>
    <pc:chgData name="Xilin Xia (Civil Engineering)" userId="S::x.xia.1@bham.ac.uk::c70fe95f-d914-4d6f-a379-847d3b297f0f" providerId="AD" clId="Web-{CED463FD-B25E-46AA-8322-6360FCCDCF0B}"/>
    <pc:docChg chg="modSld">
      <pc:chgData name="Xilin Xia (Civil Engineering)" userId="S::x.xia.1@bham.ac.uk::c70fe95f-d914-4d6f-a379-847d3b297f0f" providerId="AD" clId="Web-{CED463FD-B25E-46AA-8322-6360FCCDCF0B}" dt="2024-05-03T10:28:27.561" v="2" actId="1076"/>
      <pc:docMkLst>
        <pc:docMk/>
      </pc:docMkLst>
      <pc:sldChg chg="addSp modSp">
        <pc:chgData name="Xilin Xia (Civil Engineering)" userId="S::x.xia.1@bham.ac.uk::c70fe95f-d914-4d6f-a379-847d3b297f0f" providerId="AD" clId="Web-{CED463FD-B25E-46AA-8322-6360FCCDCF0B}" dt="2024-05-03T10:28:27.561" v="2" actId="1076"/>
        <pc:sldMkLst>
          <pc:docMk/>
          <pc:sldMk cId="302956401" sldId="299"/>
        </pc:sldMkLst>
        <pc:picChg chg="add mod">
          <ac:chgData name="Xilin Xia (Civil Engineering)" userId="S::x.xia.1@bham.ac.uk::c70fe95f-d914-4d6f-a379-847d3b297f0f" providerId="AD" clId="Web-{CED463FD-B25E-46AA-8322-6360FCCDCF0B}" dt="2024-05-03T10:28:27.561" v="2" actId="1076"/>
          <ac:picMkLst>
            <pc:docMk/>
            <pc:sldMk cId="302956401" sldId="299"/>
            <ac:picMk id="4" creationId="{C0383973-5606-4B7E-ABAB-0932A9C52CCE}"/>
          </ac:picMkLst>
        </pc:picChg>
      </pc:sldChg>
    </pc:docChg>
  </pc:docChgLst>
  <pc:docChgLst>
    <pc:chgData name="Xilin Xia (Civil Engineering)" userId="S::x.xia.1@bham.ac.uk::c70fe95f-d914-4d6f-a379-847d3b297f0f" providerId="AD" clId="Web-{19EAA5ED-8642-476C-A60B-3D7812C48076}"/>
    <pc:docChg chg="modSld">
      <pc:chgData name="Xilin Xia (Civil Engineering)" userId="S::x.xia.1@bham.ac.uk::c70fe95f-d914-4d6f-a379-847d3b297f0f" providerId="AD" clId="Web-{19EAA5ED-8642-476C-A60B-3D7812C48076}" dt="2024-05-02T14:24:16.006" v="9" actId="20577"/>
      <pc:docMkLst>
        <pc:docMk/>
      </pc:docMkLst>
      <pc:sldChg chg="modSp">
        <pc:chgData name="Xilin Xia (Civil Engineering)" userId="S::x.xia.1@bham.ac.uk::c70fe95f-d914-4d6f-a379-847d3b297f0f" providerId="AD" clId="Web-{19EAA5ED-8642-476C-A60B-3D7812C48076}" dt="2024-05-02T14:24:16.006" v="9" actId="20577"/>
        <pc:sldMkLst>
          <pc:docMk/>
          <pc:sldMk cId="3609580604" sldId="293"/>
        </pc:sldMkLst>
        <pc:spChg chg="mod">
          <ac:chgData name="Xilin Xia (Civil Engineering)" userId="S::x.xia.1@bham.ac.uk::c70fe95f-d914-4d6f-a379-847d3b297f0f" providerId="AD" clId="Web-{19EAA5ED-8642-476C-A60B-3D7812C48076}" dt="2024-05-02T14:24:16.006" v="9" actId="20577"/>
          <ac:spMkLst>
            <pc:docMk/>
            <pc:sldMk cId="3609580604" sldId="293"/>
            <ac:spMk id="5" creationId="{6417A937-8968-D871-8CBA-749E5B929336}"/>
          </ac:spMkLst>
        </pc:spChg>
      </pc:sldChg>
      <pc:sldChg chg="modSp">
        <pc:chgData name="Xilin Xia (Civil Engineering)" userId="S::x.xia.1@bham.ac.uk::c70fe95f-d914-4d6f-a379-847d3b297f0f" providerId="AD" clId="Web-{19EAA5ED-8642-476C-A60B-3D7812C48076}" dt="2024-05-02T14:23:31.427" v="6" actId="20577"/>
        <pc:sldMkLst>
          <pc:docMk/>
          <pc:sldMk cId="1933495363" sldId="296"/>
        </pc:sldMkLst>
        <pc:spChg chg="mod">
          <ac:chgData name="Xilin Xia (Civil Engineering)" userId="S::x.xia.1@bham.ac.uk::c70fe95f-d914-4d6f-a379-847d3b297f0f" providerId="AD" clId="Web-{19EAA5ED-8642-476C-A60B-3D7812C48076}" dt="2024-05-02T14:23:31.427" v="6" actId="20577"/>
          <ac:spMkLst>
            <pc:docMk/>
            <pc:sldMk cId="1933495363" sldId="296"/>
            <ac:spMk id="3" creationId="{6C6AC0D8-0D5D-D902-DD1B-729D67174D91}"/>
          </ac:spMkLst>
        </pc:spChg>
      </pc:sldChg>
      <pc:sldChg chg="modSp">
        <pc:chgData name="Xilin Xia (Civil Engineering)" userId="S::x.xia.1@bham.ac.uk::c70fe95f-d914-4d6f-a379-847d3b297f0f" providerId="AD" clId="Web-{19EAA5ED-8642-476C-A60B-3D7812C48076}" dt="2024-05-02T14:22:33.925" v="1" actId="20577"/>
        <pc:sldMkLst>
          <pc:docMk/>
          <pc:sldMk cId="302956401" sldId="299"/>
        </pc:sldMkLst>
        <pc:spChg chg="mod">
          <ac:chgData name="Xilin Xia (Civil Engineering)" userId="S::x.xia.1@bham.ac.uk::c70fe95f-d914-4d6f-a379-847d3b297f0f" providerId="AD" clId="Web-{19EAA5ED-8642-476C-A60B-3D7812C48076}" dt="2024-05-02T14:22:33.925" v="1" actId="20577"/>
          <ac:spMkLst>
            <pc:docMk/>
            <pc:sldMk cId="302956401" sldId="299"/>
            <ac:spMk id="3" creationId="{8EE3F800-3AE5-3690-16BE-8ABF64418276}"/>
          </ac:spMkLst>
        </pc:spChg>
      </pc:sldChg>
    </pc:docChg>
  </pc:docChgLst>
  <pc:docChgLst>
    <pc:chgData name="Xilin Xia (Civil Engineering)" userId="S::x.xia.1@bham.ac.uk::c70fe95f-d914-4d6f-a379-847d3b297f0f" providerId="AD" clId="Web-{7C5F97C1-EA99-4462-99E1-DA1144ABE4EE}"/>
    <pc:docChg chg="modSld">
      <pc:chgData name="Xilin Xia (Civil Engineering)" userId="S::x.xia.1@bham.ac.uk::c70fe95f-d914-4d6f-a379-847d3b297f0f" providerId="AD" clId="Web-{7C5F97C1-EA99-4462-99E1-DA1144ABE4EE}" dt="2024-09-01T19:29:28.861" v="4" actId="1076"/>
      <pc:docMkLst>
        <pc:docMk/>
      </pc:docMkLst>
      <pc:sldChg chg="addSp modSp">
        <pc:chgData name="Xilin Xia (Civil Engineering)" userId="S::x.xia.1@bham.ac.uk::c70fe95f-d914-4d6f-a379-847d3b297f0f" providerId="AD" clId="Web-{7C5F97C1-EA99-4462-99E1-DA1144ABE4EE}" dt="2024-09-01T19:29:28.861" v="4" actId="1076"/>
        <pc:sldMkLst>
          <pc:docMk/>
          <pc:sldMk cId="3639677240" sldId="298"/>
        </pc:sldMkLst>
        <pc:picChg chg="add mod">
          <ac:chgData name="Xilin Xia (Civil Engineering)" userId="S::x.xia.1@bham.ac.uk::c70fe95f-d914-4d6f-a379-847d3b297f0f" providerId="AD" clId="Web-{7C5F97C1-EA99-4462-99E1-DA1144ABE4EE}" dt="2024-09-01T19:29:28.861" v="4" actId="1076"/>
          <ac:picMkLst>
            <pc:docMk/>
            <pc:sldMk cId="3639677240" sldId="298"/>
            <ac:picMk id="4" creationId="{7F95F467-7086-C978-AC61-E0D653AAAAF5}"/>
          </ac:picMkLst>
        </pc:picChg>
      </pc:sldChg>
    </pc:docChg>
  </pc:docChgLst>
  <pc:docChgLst>
    <pc:chgData name="Xilin Xia (Civil Engineering)" userId="S::x.xia.1@bham.ac.uk::c70fe95f-d914-4d6f-a379-847d3b297f0f" providerId="AD" clId="Web-{8102F4B5-608D-4126-AFEC-320139A15096}"/>
    <pc:docChg chg="modSld">
      <pc:chgData name="Xilin Xia (Civil Engineering)" userId="S::x.xia.1@bham.ac.uk::c70fe95f-d914-4d6f-a379-847d3b297f0f" providerId="AD" clId="Web-{8102F4B5-608D-4126-AFEC-320139A15096}" dt="2024-09-01T19:26:17.050" v="30" actId="20577"/>
      <pc:docMkLst>
        <pc:docMk/>
      </pc:docMkLst>
      <pc:sldChg chg="modSp">
        <pc:chgData name="Xilin Xia (Civil Engineering)" userId="S::x.xia.1@bham.ac.uk::c70fe95f-d914-4d6f-a379-847d3b297f0f" providerId="AD" clId="Web-{8102F4B5-608D-4126-AFEC-320139A15096}" dt="2024-09-01T19:25:21.439" v="12" actId="1076"/>
        <pc:sldMkLst>
          <pc:docMk/>
          <pc:sldMk cId="3639677240" sldId="298"/>
        </pc:sldMkLst>
        <pc:picChg chg="mod">
          <ac:chgData name="Xilin Xia (Civil Engineering)" userId="S::x.xia.1@bham.ac.uk::c70fe95f-d914-4d6f-a379-847d3b297f0f" providerId="AD" clId="Web-{8102F4B5-608D-4126-AFEC-320139A15096}" dt="2024-09-01T19:25:21.439" v="12" actId="1076"/>
          <ac:picMkLst>
            <pc:docMk/>
            <pc:sldMk cId="3639677240" sldId="298"/>
            <ac:picMk id="5" creationId="{D2AB450A-F312-34A0-043F-BC5E8D8BEA5A}"/>
          </ac:picMkLst>
        </pc:picChg>
      </pc:sldChg>
      <pc:sldChg chg="modSp">
        <pc:chgData name="Xilin Xia (Civil Engineering)" userId="S::x.xia.1@bham.ac.uk::c70fe95f-d914-4d6f-a379-847d3b297f0f" providerId="AD" clId="Web-{8102F4B5-608D-4126-AFEC-320139A15096}" dt="2024-09-01T19:26:17.050" v="30" actId="20577"/>
        <pc:sldMkLst>
          <pc:docMk/>
          <pc:sldMk cId="140996404" sldId="304"/>
        </pc:sldMkLst>
        <pc:spChg chg="mod">
          <ac:chgData name="Xilin Xia (Civil Engineering)" userId="S::x.xia.1@bham.ac.uk::c70fe95f-d914-4d6f-a379-847d3b297f0f" providerId="AD" clId="Web-{8102F4B5-608D-4126-AFEC-320139A15096}" dt="2024-09-01T19:26:17.050" v="30" actId="20577"/>
          <ac:spMkLst>
            <pc:docMk/>
            <pc:sldMk cId="140996404" sldId="304"/>
            <ac:spMk id="3" creationId="{7BD10676-0FF4-A15E-76CE-C1A231C8A832}"/>
          </ac:spMkLst>
        </pc:spChg>
      </pc:sldChg>
    </pc:docChg>
  </pc:docChgLst>
  <pc:docChgLst>
    <pc:chgData name="Xilin Xia (Civil Engineering)" userId="S::x.xia.1@bham.ac.uk::c70fe95f-d914-4d6f-a379-847d3b297f0f" providerId="AD" clId="Web-{AADE0282-9384-4C26-A8E8-04F40542516F}"/>
    <pc:docChg chg="modSld">
      <pc:chgData name="Xilin Xia (Civil Engineering)" userId="S::x.xia.1@bham.ac.uk::c70fe95f-d914-4d6f-a379-847d3b297f0f" providerId="AD" clId="Web-{AADE0282-9384-4C26-A8E8-04F40542516F}" dt="2024-09-01T20:24:41.957" v="166" actId="20577"/>
      <pc:docMkLst>
        <pc:docMk/>
      </pc:docMkLst>
      <pc:sldChg chg="modSp">
        <pc:chgData name="Xilin Xia (Civil Engineering)" userId="S::x.xia.1@bham.ac.uk::c70fe95f-d914-4d6f-a379-847d3b297f0f" providerId="AD" clId="Web-{AADE0282-9384-4C26-A8E8-04F40542516F}" dt="2024-09-01T20:24:41.957" v="166" actId="20577"/>
        <pc:sldMkLst>
          <pc:docMk/>
          <pc:sldMk cId="2546389796" sldId="268"/>
        </pc:sldMkLst>
        <pc:spChg chg="mod">
          <ac:chgData name="Xilin Xia (Civil Engineering)" userId="S::x.xia.1@bham.ac.uk::c70fe95f-d914-4d6f-a379-847d3b297f0f" providerId="AD" clId="Web-{AADE0282-9384-4C26-A8E8-04F40542516F}" dt="2024-09-01T20:24:41.957" v="166" actId="20577"/>
          <ac:spMkLst>
            <pc:docMk/>
            <pc:sldMk cId="2546389796" sldId="268"/>
            <ac:spMk id="2" creationId="{9463195D-E921-CEE3-A374-13373D54F372}"/>
          </ac:spMkLst>
        </pc:spChg>
        <pc:spChg chg="mod">
          <ac:chgData name="Xilin Xia (Civil Engineering)" userId="S::x.xia.1@bham.ac.uk::c70fe95f-d914-4d6f-a379-847d3b297f0f" providerId="AD" clId="Web-{AADE0282-9384-4C26-A8E8-04F40542516F}" dt="2024-09-01T20:24:34.035" v="161" actId="20577"/>
          <ac:spMkLst>
            <pc:docMk/>
            <pc:sldMk cId="2546389796" sldId="268"/>
            <ac:spMk id="3" creationId="{2E0E40C2-B593-9611-B6E3-5DDEF46A3740}"/>
          </ac:spMkLst>
        </pc:spChg>
      </pc:sldChg>
      <pc:sldChg chg="modSp">
        <pc:chgData name="Xilin Xia (Civil Engineering)" userId="S::x.xia.1@bham.ac.uk::c70fe95f-d914-4d6f-a379-847d3b297f0f" providerId="AD" clId="Web-{AADE0282-9384-4C26-A8E8-04F40542516F}" dt="2024-09-01T20:21:30.797" v="63" actId="1076"/>
        <pc:sldMkLst>
          <pc:docMk/>
          <pc:sldMk cId="1230064798" sldId="295"/>
        </pc:sldMkLst>
        <pc:spChg chg="mod">
          <ac:chgData name="Xilin Xia (Civil Engineering)" userId="S::x.xia.1@bham.ac.uk::c70fe95f-d914-4d6f-a379-847d3b297f0f" providerId="AD" clId="Web-{AADE0282-9384-4C26-A8E8-04F40542516F}" dt="2024-09-01T20:21:30.797" v="63" actId="1076"/>
          <ac:spMkLst>
            <pc:docMk/>
            <pc:sldMk cId="1230064798" sldId="295"/>
            <ac:spMk id="8" creationId="{C09A064B-5D0A-638C-E663-96AC2049F4FB}"/>
          </ac:spMkLst>
        </pc:spChg>
      </pc:sldChg>
      <pc:sldChg chg="modSp">
        <pc:chgData name="Xilin Xia (Civil Engineering)" userId="S::x.xia.1@bham.ac.uk::c70fe95f-d914-4d6f-a379-847d3b297f0f" providerId="AD" clId="Web-{AADE0282-9384-4C26-A8E8-04F40542516F}" dt="2024-09-01T20:22:50.736" v="111" actId="20577"/>
        <pc:sldMkLst>
          <pc:docMk/>
          <pc:sldMk cId="4139935898" sldId="296"/>
        </pc:sldMkLst>
        <pc:spChg chg="mod">
          <ac:chgData name="Xilin Xia (Civil Engineering)" userId="S::x.xia.1@bham.ac.uk::c70fe95f-d914-4d6f-a379-847d3b297f0f" providerId="AD" clId="Web-{AADE0282-9384-4C26-A8E8-04F40542516F}" dt="2024-09-01T20:22:50.736" v="111" actId="20577"/>
          <ac:spMkLst>
            <pc:docMk/>
            <pc:sldMk cId="4139935898" sldId="296"/>
            <ac:spMk id="3" creationId="{127572CB-5A56-2037-90C1-55854066FD74}"/>
          </ac:spMkLst>
        </pc:spChg>
      </pc:sldChg>
      <pc:sldChg chg="modSp">
        <pc:chgData name="Xilin Xia (Civil Engineering)" userId="S::x.xia.1@bham.ac.uk::c70fe95f-d914-4d6f-a379-847d3b297f0f" providerId="AD" clId="Web-{AADE0282-9384-4C26-A8E8-04F40542516F}" dt="2024-09-01T20:24:01.096" v="158" actId="1076"/>
        <pc:sldMkLst>
          <pc:docMk/>
          <pc:sldMk cId="140996404" sldId="304"/>
        </pc:sldMkLst>
        <pc:spChg chg="mod">
          <ac:chgData name="Xilin Xia (Civil Engineering)" userId="S::x.xia.1@bham.ac.uk::c70fe95f-d914-4d6f-a379-847d3b297f0f" providerId="AD" clId="Web-{AADE0282-9384-4C26-A8E8-04F40542516F}" dt="2024-09-01T20:24:01.096" v="158" actId="1076"/>
          <ac:spMkLst>
            <pc:docMk/>
            <pc:sldMk cId="140996404" sldId="304"/>
            <ac:spMk id="3" creationId="{7BD10676-0FF4-A15E-76CE-C1A231C8A832}"/>
          </ac:spMkLst>
        </pc:spChg>
        <pc:spChg chg="mod">
          <ac:chgData name="Xilin Xia (Civil Engineering)" userId="S::x.xia.1@bham.ac.uk::c70fe95f-d914-4d6f-a379-847d3b297f0f" providerId="AD" clId="Web-{AADE0282-9384-4C26-A8E8-04F40542516F}" dt="2024-09-01T20:23:53.237" v="157" actId="1076"/>
          <ac:spMkLst>
            <pc:docMk/>
            <pc:sldMk cId="140996404" sldId="304"/>
            <ac:spMk id="4" creationId="{B2692B0E-63FE-5897-D04F-9692AAB1D2BB}"/>
          </ac:spMkLst>
        </pc:spChg>
      </pc:sldChg>
    </pc:docChg>
  </pc:docChgLst>
  <pc:docChgLst>
    <pc:chgData name="Nikolaos Reppas (Civil Engineering)" userId="S::n.reppas@bham.ac.uk::7d66c316-05b3-41e4-a900-86890b933ff2" providerId="AD" clId="Web-{2942E5BD-F035-EEAB-3A98-A33B71DCEBDD}"/>
    <pc:docChg chg="sldOrd">
      <pc:chgData name="Nikolaos Reppas (Civil Engineering)" userId="S::n.reppas@bham.ac.uk::7d66c316-05b3-41e4-a900-86890b933ff2" providerId="AD" clId="Web-{2942E5BD-F035-EEAB-3A98-A33B71DCEBDD}" dt="2024-09-02T09:41:57.742" v="1"/>
      <pc:docMkLst>
        <pc:docMk/>
      </pc:docMkLst>
      <pc:sldChg chg="ord">
        <pc:chgData name="Nikolaos Reppas (Civil Engineering)" userId="S::n.reppas@bham.ac.uk::7d66c316-05b3-41e4-a900-86890b933ff2" providerId="AD" clId="Web-{2942E5BD-F035-EEAB-3A98-A33B71DCEBDD}" dt="2024-09-02T09:41:04.864" v="0"/>
        <pc:sldMkLst>
          <pc:docMk/>
          <pc:sldMk cId="3640810130" sldId="303"/>
        </pc:sldMkLst>
      </pc:sldChg>
      <pc:sldChg chg="ord">
        <pc:chgData name="Nikolaos Reppas (Civil Engineering)" userId="S::n.reppas@bham.ac.uk::7d66c316-05b3-41e4-a900-86890b933ff2" providerId="AD" clId="Web-{2942E5BD-F035-EEAB-3A98-A33B71DCEBDD}" dt="2024-09-02T09:41:57.742" v="1"/>
        <pc:sldMkLst>
          <pc:docMk/>
          <pc:sldMk cId="324922402" sldId="305"/>
        </pc:sldMkLst>
      </pc:sldChg>
    </pc:docChg>
  </pc:docChgLst>
  <pc:docChgLst>
    <pc:chgData name="Nikolaos Reppas (Civil Engineering)" userId="S::n.reppas@bham.ac.uk::7d66c316-05b3-41e4-a900-86890b933ff2" providerId="AD" clId="Web-{CFBA0B79-C507-2FC2-847D-5D61FDF5D7DE}"/>
    <pc:docChg chg="mod modSld">
      <pc:chgData name="Nikolaos Reppas (Civil Engineering)" userId="S::n.reppas@bham.ac.uk::7d66c316-05b3-41e4-a900-86890b933ff2" providerId="AD" clId="Web-{CFBA0B79-C507-2FC2-847D-5D61FDF5D7DE}" dt="2024-09-06T09:56:27.985" v="18" actId="1076"/>
      <pc:docMkLst>
        <pc:docMk/>
      </pc:docMkLst>
      <pc:sldChg chg="addSp delSp modSp">
        <pc:chgData name="Nikolaos Reppas (Civil Engineering)" userId="S::n.reppas@bham.ac.uk::7d66c316-05b3-41e4-a900-86890b933ff2" providerId="AD" clId="Web-{CFBA0B79-C507-2FC2-847D-5D61FDF5D7DE}" dt="2024-09-06T09:56:27.985" v="18" actId="1076"/>
        <pc:sldMkLst>
          <pc:docMk/>
          <pc:sldMk cId="1710945095" sldId="306"/>
        </pc:sldMkLst>
        <pc:spChg chg="mod">
          <ac:chgData name="Nikolaos Reppas (Civil Engineering)" userId="S::n.reppas@bham.ac.uk::7d66c316-05b3-41e4-a900-86890b933ff2" providerId="AD" clId="Web-{CFBA0B79-C507-2FC2-847D-5D61FDF5D7DE}" dt="2024-09-06T09:56:14.438" v="14" actId="1076"/>
          <ac:spMkLst>
            <pc:docMk/>
            <pc:sldMk cId="1710945095" sldId="306"/>
            <ac:spMk id="5" creationId="{D76CA70C-5353-471B-7865-4F4E7A0DE73F}"/>
          </ac:spMkLst>
        </pc:spChg>
        <pc:graphicFrameChg chg="add del mod modGraphic">
          <ac:chgData name="Nikolaos Reppas (Civil Engineering)" userId="S::n.reppas@bham.ac.uk::7d66c316-05b3-41e4-a900-86890b933ff2" providerId="AD" clId="Web-{CFBA0B79-C507-2FC2-847D-5D61FDF5D7DE}" dt="2024-09-06T09:55:05.732" v="6"/>
          <ac:graphicFrameMkLst>
            <pc:docMk/>
            <pc:sldMk cId="1710945095" sldId="306"/>
            <ac:graphicFrameMk id="7" creationId="{BBA26CAD-2B2A-6115-DC20-F672831D8E56}"/>
          </ac:graphicFrameMkLst>
        </pc:graphicFrameChg>
        <pc:picChg chg="del">
          <ac:chgData name="Nikolaos Reppas (Civil Engineering)" userId="S::n.reppas@bham.ac.uk::7d66c316-05b3-41e4-a900-86890b933ff2" providerId="AD" clId="Web-{CFBA0B79-C507-2FC2-847D-5D61FDF5D7DE}" dt="2024-09-06T09:55:48.812" v="8"/>
          <ac:picMkLst>
            <pc:docMk/>
            <pc:sldMk cId="1710945095" sldId="306"/>
            <ac:picMk id="6" creationId="{E1D2C744-F73B-D3FB-5C25-9BF6FFD0422D}"/>
          </ac:picMkLst>
        </pc:picChg>
        <pc:picChg chg="add mod">
          <ac:chgData name="Nikolaos Reppas (Civil Engineering)" userId="S::n.reppas@bham.ac.uk::7d66c316-05b3-41e4-a900-86890b933ff2" providerId="AD" clId="Web-{CFBA0B79-C507-2FC2-847D-5D61FDF5D7DE}" dt="2024-09-06T09:56:27.985" v="18" actId="1076"/>
          <ac:picMkLst>
            <pc:docMk/>
            <pc:sldMk cId="1710945095" sldId="306"/>
            <ac:picMk id="8" creationId="{9A96B2E2-49B6-054E-0F2B-A082582C58E4}"/>
          </ac:picMkLst>
        </pc:picChg>
      </pc:sldChg>
    </pc:docChg>
  </pc:docChgLst>
  <pc:docChgLst>
    <pc:chgData name="Xilin Xia (Civil Engineering)" userId="S::x.xia.1@bham.ac.uk::c70fe95f-d914-4d6f-a379-847d3b297f0f" providerId="AD" clId="Web-{063E375C-4294-4D61-B68C-83236EEEDE7B}"/>
    <pc:docChg chg="modSld">
      <pc:chgData name="Xilin Xia (Civil Engineering)" userId="S::x.xia.1@bham.ac.uk::c70fe95f-d914-4d6f-a379-847d3b297f0f" providerId="AD" clId="Web-{063E375C-4294-4D61-B68C-83236EEEDE7B}" dt="2024-05-02T14:07:26.178" v="13" actId="20577"/>
      <pc:docMkLst>
        <pc:docMk/>
      </pc:docMkLst>
      <pc:sldChg chg="modSp">
        <pc:chgData name="Xilin Xia (Civil Engineering)" userId="S::x.xia.1@bham.ac.uk::c70fe95f-d914-4d6f-a379-847d3b297f0f" providerId="AD" clId="Web-{063E375C-4294-4D61-B68C-83236EEEDE7B}" dt="2024-05-02T14:07:26.178" v="13" actId="20577"/>
        <pc:sldMkLst>
          <pc:docMk/>
          <pc:sldMk cId="1230064798" sldId="294"/>
        </pc:sldMkLst>
        <pc:spChg chg="mod">
          <ac:chgData name="Xilin Xia (Civil Engineering)" userId="S::x.xia.1@bham.ac.uk::c70fe95f-d914-4d6f-a379-847d3b297f0f" providerId="AD" clId="Web-{063E375C-4294-4D61-B68C-83236EEEDE7B}" dt="2024-05-02T14:07:26.178" v="13" actId="20577"/>
          <ac:spMkLst>
            <pc:docMk/>
            <pc:sldMk cId="1230064798" sldId="294"/>
            <ac:spMk id="2" creationId="{98C84EAD-9F09-B131-9842-5796DF7A1EE7}"/>
          </ac:spMkLst>
        </pc:spChg>
      </pc:sldChg>
    </pc:docChg>
  </pc:docChgLst>
  <pc:docChgLst>
    <pc:chgData name="Xilin Xia (Civil Engineering)" userId="S::x.xia.1@bham.ac.uk::c70fe95f-d914-4d6f-a379-847d3b297f0f" providerId="AD" clId="Web-{F9615A11-AC3C-4BE7-B45A-07766715597B}"/>
    <pc:docChg chg="modSld">
      <pc:chgData name="Xilin Xia (Civil Engineering)" userId="S::x.xia.1@bham.ac.uk::c70fe95f-d914-4d6f-a379-847d3b297f0f" providerId="AD" clId="Web-{F9615A11-AC3C-4BE7-B45A-07766715597B}" dt="2024-05-03T10:27:39.671" v="8"/>
      <pc:docMkLst>
        <pc:docMk/>
      </pc:docMkLst>
      <pc:sldChg chg="addSp delSp modSp">
        <pc:chgData name="Xilin Xia (Civil Engineering)" userId="S::x.xia.1@bham.ac.uk::c70fe95f-d914-4d6f-a379-847d3b297f0f" providerId="AD" clId="Web-{F9615A11-AC3C-4BE7-B45A-07766715597B}" dt="2024-05-03T10:27:39.671" v="8"/>
        <pc:sldMkLst>
          <pc:docMk/>
          <pc:sldMk cId="302956401" sldId="299"/>
        </pc:sldMkLst>
        <pc:spChg chg="add del mod">
          <ac:chgData name="Xilin Xia (Civil Engineering)" userId="S::x.xia.1@bham.ac.uk::c70fe95f-d914-4d6f-a379-847d3b297f0f" providerId="AD" clId="Web-{F9615A11-AC3C-4BE7-B45A-07766715597B}" dt="2024-05-03T10:27:33.390" v="4"/>
          <ac:spMkLst>
            <pc:docMk/>
            <pc:sldMk cId="302956401" sldId="299"/>
            <ac:spMk id="4" creationId="{00C8BC70-E1C6-BF09-44C8-C310B5E472AE}"/>
          </ac:spMkLst>
        </pc:spChg>
        <pc:spChg chg="add del mod">
          <ac:chgData name="Xilin Xia (Civil Engineering)" userId="S::x.xia.1@bham.ac.uk::c70fe95f-d914-4d6f-a379-847d3b297f0f" providerId="AD" clId="Web-{F9615A11-AC3C-4BE7-B45A-07766715597B}" dt="2024-05-03T10:27:39.671" v="8"/>
          <ac:spMkLst>
            <pc:docMk/>
            <pc:sldMk cId="302956401" sldId="299"/>
            <ac:spMk id="6" creationId="{7DD8C720-0CD2-2397-52F1-6ABC50F5F0A4}"/>
          </ac:spMkLst>
        </pc:spChg>
        <pc:picChg chg="del">
          <ac:chgData name="Xilin Xia (Civil Engineering)" userId="S::x.xia.1@bham.ac.uk::c70fe95f-d914-4d6f-a379-847d3b297f0f" providerId="AD" clId="Web-{F9615A11-AC3C-4BE7-B45A-07766715597B}" dt="2024-05-03T10:27:30.483" v="0"/>
          <ac:picMkLst>
            <pc:docMk/>
            <pc:sldMk cId="302956401" sldId="299"/>
            <ac:picMk id="5" creationId="{37E59511-A9E0-F7BC-920B-B866570A32B7}"/>
          </ac:picMkLst>
        </pc:picChg>
      </pc:sldChg>
    </pc:docChg>
  </pc:docChgLst>
  <pc:docChgLst>
    <pc:chgData name="Xilin Xia (Civil Engineering)" userId="c70fe95f-d914-4d6f-a379-847d3b297f0f" providerId="ADAL" clId="{60642931-5927-C04D-9E58-D55F7DBBBD21}"/>
    <pc:docChg chg="undo custSel addSld modSld">
      <pc:chgData name="Xilin Xia (Civil Engineering)" userId="c70fe95f-d914-4d6f-a379-847d3b297f0f" providerId="ADAL" clId="{60642931-5927-C04D-9E58-D55F7DBBBD21}" dt="2024-09-05T21:15:01.338" v="829" actId="20577"/>
      <pc:docMkLst>
        <pc:docMk/>
      </pc:docMkLst>
      <pc:sldChg chg="modSp mod">
        <pc:chgData name="Xilin Xia (Civil Engineering)" userId="c70fe95f-d914-4d6f-a379-847d3b297f0f" providerId="ADAL" clId="{60642931-5927-C04D-9E58-D55F7DBBBD21}" dt="2024-09-05T00:00:13.408" v="451" actId="404"/>
        <pc:sldMkLst>
          <pc:docMk/>
          <pc:sldMk cId="3855887011" sldId="262"/>
        </pc:sldMkLst>
        <pc:spChg chg="mod">
          <ac:chgData name="Xilin Xia (Civil Engineering)" userId="c70fe95f-d914-4d6f-a379-847d3b297f0f" providerId="ADAL" clId="{60642931-5927-C04D-9E58-D55F7DBBBD21}" dt="2024-09-05T00:00:13.408" v="451" actId="404"/>
          <ac:spMkLst>
            <pc:docMk/>
            <pc:sldMk cId="3855887011" sldId="262"/>
            <ac:spMk id="5" creationId="{00000000-0000-0000-0000-000000000000}"/>
          </ac:spMkLst>
        </pc:spChg>
      </pc:sldChg>
      <pc:sldChg chg="modSp mod">
        <pc:chgData name="Xilin Xia (Civil Engineering)" userId="c70fe95f-d914-4d6f-a379-847d3b297f0f" providerId="ADAL" clId="{60642931-5927-C04D-9E58-D55F7DBBBD21}" dt="2024-09-01T19:15:38.301" v="101" actId="20577"/>
        <pc:sldMkLst>
          <pc:docMk/>
          <pc:sldMk cId="3120960888" sldId="264"/>
        </pc:sldMkLst>
        <pc:spChg chg="mod">
          <ac:chgData name="Xilin Xia (Civil Engineering)" userId="c70fe95f-d914-4d6f-a379-847d3b297f0f" providerId="ADAL" clId="{60642931-5927-C04D-9E58-D55F7DBBBD21}" dt="2024-09-01T19:15:38.301" v="101" actId="20577"/>
          <ac:spMkLst>
            <pc:docMk/>
            <pc:sldMk cId="3120960888" sldId="264"/>
            <ac:spMk id="2" creationId="{A98657E4-74E0-B17D-1F05-55C1995A7048}"/>
          </ac:spMkLst>
        </pc:spChg>
      </pc:sldChg>
      <pc:sldChg chg="modAnim">
        <pc:chgData name="Xilin Xia (Civil Engineering)" userId="c70fe95f-d914-4d6f-a379-847d3b297f0f" providerId="ADAL" clId="{60642931-5927-C04D-9E58-D55F7DBBBD21}" dt="2024-09-05T21:14:03.472" v="798"/>
        <pc:sldMkLst>
          <pc:docMk/>
          <pc:sldMk cId="2546389796" sldId="268"/>
        </pc:sldMkLst>
      </pc:sldChg>
      <pc:sldChg chg="modSp mod">
        <pc:chgData name="Xilin Xia (Civil Engineering)" userId="c70fe95f-d914-4d6f-a379-847d3b297f0f" providerId="ADAL" clId="{60642931-5927-C04D-9E58-D55F7DBBBD21}" dt="2024-09-01T19:38:43.584" v="120" actId="404"/>
        <pc:sldMkLst>
          <pc:docMk/>
          <pc:sldMk cId="728934458" sldId="294"/>
        </pc:sldMkLst>
        <pc:spChg chg="mod">
          <ac:chgData name="Xilin Xia (Civil Engineering)" userId="c70fe95f-d914-4d6f-a379-847d3b297f0f" providerId="ADAL" clId="{60642931-5927-C04D-9E58-D55F7DBBBD21}" dt="2024-09-01T19:38:43.584" v="120" actId="404"/>
          <ac:spMkLst>
            <pc:docMk/>
            <pc:sldMk cId="728934458" sldId="294"/>
            <ac:spMk id="3" creationId="{1AF106EC-BE09-B6CE-72BC-09D53A6D62EF}"/>
          </ac:spMkLst>
        </pc:spChg>
      </pc:sldChg>
      <pc:sldChg chg="modSp mod">
        <pc:chgData name="Xilin Xia (Civil Engineering)" userId="c70fe95f-d914-4d6f-a379-847d3b297f0f" providerId="ADAL" clId="{60642931-5927-C04D-9E58-D55F7DBBBD21}" dt="2024-09-04T20:04:34.328" v="216" actId="14100"/>
        <pc:sldMkLst>
          <pc:docMk/>
          <pc:sldMk cId="4139935898" sldId="296"/>
        </pc:sldMkLst>
        <pc:spChg chg="mod">
          <ac:chgData name="Xilin Xia (Civil Engineering)" userId="c70fe95f-d914-4d6f-a379-847d3b297f0f" providerId="ADAL" clId="{60642931-5927-C04D-9E58-D55F7DBBBD21}" dt="2024-09-04T20:04:34.328" v="216" actId="14100"/>
          <ac:spMkLst>
            <pc:docMk/>
            <pc:sldMk cId="4139935898" sldId="296"/>
            <ac:spMk id="3" creationId="{127572CB-5A56-2037-90C1-55854066FD74}"/>
          </ac:spMkLst>
        </pc:spChg>
      </pc:sldChg>
      <pc:sldChg chg="addSp modSp mod">
        <pc:chgData name="Xilin Xia (Civil Engineering)" userId="c70fe95f-d914-4d6f-a379-847d3b297f0f" providerId="ADAL" clId="{60642931-5927-C04D-9E58-D55F7DBBBD21}" dt="2024-09-04T20:05:14.523" v="270" actId="20577"/>
        <pc:sldMkLst>
          <pc:docMk/>
          <pc:sldMk cId="1933495363" sldId="297"/>
        </pc:sldMkLst>
        <pc:spChg chg="mod">
          <ac:chgData name="Xilin Xia (Civil Engineering)" userId="c70fe95f-d914-4d6f-a379-847d3b297f0f" providerId="ADAL" clId="{60642931-5927-C04D-9E58-D55F7DBBBD21}" dt="2024-09-04T20:05:14.523" v="270" actId="20577"/>
          <ac:spMkLst>
            <pc:docMk/>
            <pc:sldMk cId="1933495363" sldId="297"/>
            <ac:spMk id="3" creationId="{6C6AC0D8-0D5D-D902-DD1B-729D67174D91}"/>
          </ac:spMkLst>
        </pc:spChg>
        <pc:grpChg chg="mod">
          <ac:chgData name="Xilin Xia (Civil Engineering)" userId="c70fe95f-d914-4d6f-a379-847d3b297f0f" providerId="ADAL" clId="{60642931-5927-C04D-9E58-D55F7DBBBD21}" dt="2024-09-04T20:03:40.678" v="141" actId="1076"/>
          <ac:grpSpMkLst>
            <pc:docMk/>
            <pc:sldMk cId="1933495363" sldId="297"/>
            <ac:grpSpMk id="4" creationId="{1C9C4C36-748D-F2E7-5EEE-18B8982C872F}"/>
          </ac:grpSpMkLst>
        </pc:grpChg>
        <pc:picChg chg="add mod">
          <ac:chgData name="Xilin Xia (Civil Engineering)" userId="c70fe95f-d914-4d6f-a379-847d3b297f0f" providerId="ADAL" clId="{60642931-5927-C04D-9E58-D55F7DBBBD21}" dt="2024-09-04T20:03:43.581" v="142" actId="1076"/>
          <ac:picMkLst>
            <pc:docMk/>
            <pc:sldMk cId="1933495363" sldId="297"/>
            <ac:picMk id="1026" creationId="{C931EB80-50B6-3394-F447-BD1FA6C5DF88}"/>
          </ac:picMkLst>
        </pc:picChg>
      </pc:sldChg>
      <pc:sldChg chg="modSp mod">
        <pc:chgData name="Xilin Xia (Civil Engineering)" userId="c70fe95f-d914-4d6f-a379-847d3b297f0f" providerId="ADAL" clId="{60642931-5927-C04D-9E58-D55F7DBBBD21}" dt="2024-09-05T20:45:11.357" v="724" actId="20577"/>
        <pc:sldMkLst>
          <pc:docMk/>
          <pc:sldMk cId="3639677240" sldId="298"/>
        </pc:sldMkLst>
        <pc:spChg chg="mod">
          <ac:chgData name="Xilin Xia (Civil Engineering)" userId="c70fe95f-d914-4d6f-a379-847d3b297f0f" providerId="ADAL" clId="{60642931-5927-C04D-9E58-D55F7DBBBD21}" dt="2024-09-05T00:09:33.209" v="522" actId="20577"/>
          <ac:spMkLst>
            <pc:docMk/>
            <pc:sldMk cId="3639677240" sldId="298"/>
            <ac:spMk id="2" creationId="{DEDAB22E-98CE-508B-C9FE-9DB991C771AF}"/>
          </ac:spMkLst>
        </pc:spChg>
        <pc:spChg chg="mod">
          <ac:chgData name="Xilin Xia (Civil Engineering)" userId="c70fe95f-d914-4d6f-a379-847d3b297f0f" providerId="ADAL" clId="{60642931-5927-C04D-9E58-D55F7DBBBD21}" dt="2024-09-05T20:45:11.357" v="724" actId="20577"/>
          <ac:spMkLst>
            <pc:docMk/>
            <pc:sldMk cId="3639677240" sldId="298"/>
            <ac:spMk id="3" creationId="{CA67A1BE-DA40-F4AF-9D1A-666207577719}"/>
          </ac:spMkLst>
        </pc:spChg>
        <pc:picChg chg="mod modCrop">
          <ac:chgData name="Xilin Xia (Civil Engineering)" userId="c70fe95f-d914-4d6f-a379-847d3b297f0f" providerId="ADAL" clId="{60642931-5927-C04D-9E58-D55F7DBBBD21}" dt="2024-09-01T19:30:08.698" v="115" actId="1076"/>
          <ac:picMkLst>
            <pc:docMk/>
            <pc:sldMk cId="3639677240" sldId="298"/>
            <ac:picMk id="4" creationId="{7F95F467-7086-C978-AC61-E0D653AAAAF5}"/>
          </ac:picMkLst>
        </pc:picChg>
      </pc:sldChg>
      <pc:sldChg chg="addSp delSp modSp mod">
        <pc:chgData name="Xilin Xia (Civil Engineering)" userId="c70fe95f-d914-4d6f-a379-847d3b297f0f" providerId="ADAL" clId="{60642931-5927-C04D-9E58-D55F7DBBBD21}" dt="2024-09-05T20:45:38.429" v="750" actId="20577"/>
        <pc:sldMkLst>
          <pc:docMk/>
          <pc:sldMk cId="3811905094" sldId="300"/>
        </pc:sldMkLst>
        <pc:spChg chg="mod">
          <ac:chgData name="Xilin Xia (Civil Engineering)" userId="c70fe95f-d914-4d6f-a379-847d3b297f0f" providerId="ADAL" clId="{60642931-5927-C04D-9E58-D55F7DBBBD21}" dt="2024-09-01T19:52:00.449" v="123" actId="20577"/>
          <ac:spMkLst>
            <pc:docMk/>
            <pc:sldMk cId="3811905094" sldId="300"/>
            <ac:spMk id="3" creationId="{E8D3F144-1548-AFE0-8C6E-A331A7E1A341}"/>
          </ac:spMkLst>
        </pc:spChg>
        <pc:spChg chg="mod">
          <ac:chgData name="Xilin Xia (Civil Engineering)" userId="c70fe95f-d914-4d6f-a379-847d3b297f0f" providerId="ADAL" clId="{60642931-5927-C04D-9E58-D55F7DBBBD21}" dt="2024-09-05T20:45:38.429" v="750" actId="20577"/>
          <ac:spMkLst>
            <pc:docMk/>
            <pc:sldMk cId="3811905094" sldId="300"/>
            <ac:spMk id="5" creationId="{97CC82B5-4B40-5692-5916-E668A7669897}"/>
          </ac:spMkLst>
        </pc:spChg>
        <pc:picChg chg="add del mod">
          <ac:chgData name="Xilin Xia (Civil Engineering)" userId="c70fe95f-d914-4d6f-a379-847d3b297f0f" providerId="ADAL" clId="{60642931-5927-C04D-9E58-D55F7DBBBD21}" dt="2024-09-05T20:26:25.998" v="606" actId="478"/>
          <ac:picMkLst>
            <pc:docMk/>
            <pc:sldMk cId="3811905094" sldId="300"/>
            <ac:picMk id="7" creationId="{B3901847-99E3-B659-974E-E495DEE6A5B6}"/>
          </ac:picMkLst>
        </pc:picChg>
        <pc:picChg chg="add del mod">
          <ac:chgData name="Xilin Xia (Civil Engineering)" userId="c70fe95f-d914-4d6f-a379-847d3b297f0f" providerId="ADAL" clId="{60642931-5927-C04D-9E58-D55F7DBBBD21}" dt="2024-09-05T20:26:37.605" v="610" actId="478"/>
          <ac:picMkLst>
            <pc:docMk/>
            <pc:sldMk cId="3811905094" sldId="300"/>
            <ac:picMk id="9" creationId="{93DEAAF8-69B8-0692-3AF3-5A24376E1928}"/>
          </ac:picMkLst>
        </pc:picChg>
        <pc:picChg chg="add mod">
          <ac:chgData name="Xilin Xia (Civil Engineering)" userId="c70fe95f-d914-4d6f-a379-847d3b297f0f" providerId="ADAL" clId="{60642931-5927-C04D-9E58-D55F7DBBBD21}" dt="2024-09-05T20:29:45.945" v="655" actId="1037"/>
          <ac:picMkLst>
            <pc:docMk/>
            <pc:sldMk cId="3811905094" sldId="300"/>
            <ac:picMk id="11" creationId="{EBA73917-6274-2BA8-7DFB-D685FCB57166}"/>
          </ac:picMkLst>
        </pc:picChg>
      </pc:sldChg>
      <pc:sldChg chg="addSp delSp modSp mod modAnim">
        <pc:chgData name="Xilin Xia (Civil Engineering)" userId="c70fe95f-d914-4d6f-a379-847d3b297f0f" providerId="ADAL" clId="{60642931-5927-C04D-9E58-D55F7DBBBD21}" dt="2024-09-05T00:03:37.378" v="472" actId="1076"/>
        <pc:sldMkLst>
          <pc:docMk/>
          <pc:sldMk cId="1954912989" sldId="301"/>
        </pc:sldMkLst>
        <pc:spChg chg="del">
          <ac:chgData name="Xilin Xia (Civil Engineering)" userId="c70fe95f-d914-4d6f-a379-847d3b297f0f" providerId="ADAL" clId="{60642931-5927-C04D-9E58-D55F7DBBBD21}" dt="2024-09-04T23:48:34.617" v="338" actId="478"/>
          <ac:spMkLst>
            <pc:docMk/>
            <pc:sldMk cId="1954912989" sldId="301"/>
            <ac:spMk id="7" creationId="{89DE8828-CFB9-5973-0D79-F919DD1C59AC}"/>
          </ac:spMkLst>
        </pc:spChg>
        <pc:spChg chg="mod">
          <ac:chgData name="Xilin Xia (Civil Engineering)" userId="c70fe95f-d914-4d6f-a379-847d3b297f0f" providerId="ADAL" clId="{60642931-5927-C04D-9E58-D55F7DBBBD21}" dt="2024-09-05T00:03:37.378" v="472" actId="1076"/>
          <ac:spMkLst>
            <pc:docMk/>
            <pc:sldMk cId="1954912989" sldId="301"/>
            <ac:spMk id="8" creationId="{0E556EF0-9576-3577-077C-85341F6B5253}"/>
          </ac:spMkLst>
        </pc:spChg>
        <pc:graphicFrameChg chg="add del">
          <ac:chgData name="Xilin Xia (Civil Engineering)" userId="c70fe95f-d914-4d6f-a379-847d3b297f0f" providerId="ADAL" clId="{60642931-5927-C04D-9E58-D55F7DBBBD21}" dt="2024-09-04T23:48:32.724" v="337" actId="478"/>
          <ac:graphicFrameMkLst>
            <pc:docMk/>
            <pc:sldMk cId="1954912989" sldId="301"/>
            <ac:graphicFrameMk id="6" creationId="{23FD8CB1-9EDF-665E-F8BB-912D042A8948}"/>
          </ac:graphicFrameMkLst>
        </pc:graphicFrameChg>
        <pc:picChg chg="add del mod">
          <ac:chgData name="Xilin Xia (Civil Engineering)" userId="c70fe95f-d914-4d6f-a379-847d3b297f0f" providerId="ADAL" clId="{60642931-5927-C04D-9E58-D55F7DBBBD21}" dt="2024-09-04T23:49:12.052" v="372" actId="14100"/>
          <ac:picMkLst>
            <pc:docMk/>
            <pc:sldMk cId="1954912989" sldId="301"/>
            <ac:picMk id="4" creationId="{FFC66419-7569-0585-5C2A-9AE14B3DB644}"/>
          </ac:picMkLst>
        </pc:picChg>
        <pc:picChg chg="add del mod">
          <ac:chgData name="Xilin Xia (Civil Engineering)" userId="c70fe95f-d914-4d6f-a379-847d3b297f0f" providerId="ADAL" clId="{60642931-5927-C04D-9E58-D55F7DBBBD21}" dt="2024-09-04T23:49:01.711" v="370" actId="1076"/>
          <ac:picMkLst>
            <pc:docMk/>
            <pc:sldMk cId="1954912989" sldId="301"/>
            <ac:picMk id="5" creationId="{CA12E5D5-8002-8969-1CD6-DE5F48FD5BEB}"/>
          </ac:picMkLst>
        </pc:picChg>
      </pc:sldChg>
      <pc:sldChg chg="modSp mod">
        <pc:chgData name="Xilin Xia (Civil Engineering)" userId="c70fe95f-d914-4d6f-a379-847d3b297f0f" providerId="ADAL" clId="{60642931-5927-C04D-9E58-D55F7DBBBD21}" dt="2024-09-04T23:53:11.800" v="410" actId="20577"/>
        <pc:sldMkLst>
          <pc:docMk/>
          <pc:sldMk cId="1583407281" sldId="302"/>
        </pc:sldMkLst>
        <pc:spChg chg="mod">
          <ac:chgData name="Xilin Xia (Civil Engineering)" userId="c70fe95f-d914-4d6f-a379-847d3b297f0f" providerId="ADAL" clId="{60642931-5927-C04D-9E58-D55F7DBBBD21}" dt="2024-09-04T23:53:11.800" v="410" actId="20577"/>
          <ac:spMkLst>
            <pc:docMk/>
            <pc:sldMk cId="1583407281" sldId="302"/>
            <ac:spMk id="2" creationId="{DCFEF947-FD3B-E9DB-4211-DD0C9EAB7F1C}"/>
          </ac:spMkLst>
        </pc:spChg>
      </pc:sldChg>
      <pc:sldChg chg="delSp modSp mod">
        <pc:chgData name="Xilin Xia (Civil Engineering)" userId="c70fe95f-d914-4d6f-a379-847d3b297f0f" providerId="ADAL" clId="{60642931-5927-C04D-9E58-D55F7DBBBD21}" dt="2024-09-05T21:15:01.338" v="829" actId="20577"/>
        <pc:sldMkLst>
          <pc:docMk/>
          <pc:sldMk cId="140996404" sldId="304"/>
        </pc:sldMkLst>
        <pc:spChg chg="mod">
          <ac:chgData name="Xilin Xia (Civil Engineering)" userId="c70fe95f-d914-4d6f-a379-847d3b297f0f" providerId="ADAL" clId="{60642931-5927-C04D-9E58-D55F7DBBBD21}" dt="2024-09-05T21:15:01.338" v="829" actId="20577"/>
          <ac:spMkLst>
            <pc:docMk/>
            <pc:sldMk cId="140996404" sldId="304"/>
            <ac:spMk id="3" creationId="{7BD10676-0FF4-A15E-76CE-C1A231C8A832}"/>
          </ac:spMkLst>
        </pc:spChg>
        <pc:spChg chg="del">
          <ac:chgData name="Xilin Xia (Civil Engineering)" userId="c70fe95f-d914-4d6f-a379-847d3b297f0f" providerId="ADAL" clId="{60642931-5927-C04D-9E58-D55F7DBBBD21}" dt="2024-09-04T23:37:33.537" v="289" actId="478"/>
          <ac:spMkLst>
            <pc:docMk/>
            <pc:sldMk cId="140996404" sldId="304"/>
            <ac:spMk id="4" creationId="{B2692B0E-63FE-5897-D04F-9692AAB1D2BB}"/>
          </ac:spMkLst>
        </pc:spChg>
      </pc:sldChg>
      <pc:sldChg chg="addSp modSp mod">
        <pc:chgData name="Xilin Xia (Civil Engineering)" userId="c70fe95f-d914-4d6f-a379-847d3b297f0f" providerId="ADAL" clId="{60642931-5927-C04D-9E58-D55F7DBBBD21}" dt="2024-09-04T23:47:49.781" v="335" actId="1076"/>
        <pc:sldMkLst>
          <pc:docMk/>
          <pc:sldMk cId="324922402" sldId="305"/>
        </pc:sldMkLst>
        <pc:picChg chg="add mod">
          <ac:chgData name="Xilin Xia (Civil Engineering)" userId="c70fe95f-d914-4d6f-a379-847d3b297f0f" providerId="ADAL" clId="{60642931-5927-C04D-9E58-D55F7DBBBD21}" dt="2024-09-04T23:47:48.469" v="333" actId="1076"/>
          <ac:picMkLst>
            <pc:docMk/>
            <pc:sldMk cId="324922402" sldId="305"/>
            <ac:picMk id="3" creationId="{E3505211-27CC-A983-0FFF-8D6B968F8212}"/>
          </ac:picMkLst>
        </pc:picChg>
        <pc:picChg chg="mod">
          <ac:chgData name="Xilin Xia (Civil Engineering)" userId="c70fe95f-d914-4d6f-a379-847d3b297f0f" providerId="ADAL" clId="{60642931-5927-C04D-9E58-D55F7DBBBD21}" dt="2024-09-04T23:47:49.781" v="335" actId="1076"/>
          <ac:picMkLst>
            <pc:docMk/>
            <pc:sldMk cId="324922402" sldId="305"/>
            <ac:picMk id="4" creationId="{A921CD5F-2C81-CF1E-0DFD-93C834D99EEA}"/>
          </ac:picMkLst>
        </pc:picChg>
        <pc:picChg chg="add mod">
          <ac:chgData name="Xilin Xia (Civil Engineering)" userId="c70fe95f-d914-4d6f-a379-847d3b297f0f" providerId="ADAL" clId="{60642931-5927-C04D-9E58-D55F7DBBBD21}" dt="2024-09-04T23:47:35.858" v="329"/>
          <ac:picMkLst>
            <pc:docMk/>
            <pc:sldMk cId="324922402" sldId="305"/>
            <ac:picMk id="5" creationId="{176EC4F2-BB08-BA43-0F31-3DC6AF02274A}"/>
          </ac:picMkLst>
        </pc:picChg>
      </pc:sldChg>
      <pc:sldChg chg="addSp delSp modSp new mod">
        <pc:chgData name="Xilin Xia (Civil Engineering)" userId="c70fe95f-d914-4d6f-a379-847d3b297f0f" providerId="ADAL" clId="{60642931-5927-C04D-9E58-D55F7DBBBD21}" dt="2024-09-05T00:09:23.324" v="516" actId="1076"/>
        <pc:sldMkLst>
          <pc:docMk/>
          <pc:sldMk cId="1710945095" sldId="306"/>
        </pc:sldMkLst>
        <pc:spChg chg="add del mod">
          <ac:chgData name="Xilin Xia (Civil Engineering)" userId="c70fe95f-d914-4d6f-a379-847d3b297f0f" providerId="ADAL" clId="{60642931-5927-C04D-9E58-D55F7DBBBD21}" dt="2024-09-05T00:09:10.360" v="515" actId="20577"/>
          <ac:spMkLst>
            <pc:docMk/>
            <pc:sldMk cId="1710945095" sldId="306"/>
            <ac:spMk id="2" creationId="{5F5E76DA-D258-9EA9-DC41-0C2784B2823A}"/>
          </ac:spMkLst>
        </pc:spChg>
        <pc:spChg chg="del">
          <ac:chgData name="Xilin Xia (Civil Engineering)" userId="c70fe95f-d914-4d6f-a379-847d3b297f0f" providerId="ADAL" clId="{60642931-5927-C04D-9E58-D55F7DBBBD21}" dt="2024-09-01T19:12:43.153" v="55" actId="478"/>
          <ac:spMkLst>
            <pc:docMk/>
            <pc:sldMk cId="1710945095" sldId="306"/>
            <ac:spMk id="3" creationId="{AB3CD4FB-B897-E7A6-0B64-116CB2441C64}"/>
          </ac:spMkLst>
        </pc:spChg>
        <pc:spChg chg="add mod">
          <ac:chgData name="Xilin Xia (Civil Engineering)" userId="c70fe95f-d914-4d6f-a379-847d3b297f0f" providerId="ADAL" clId="{60642931-5927-C04D-9E58-D55F7DBBBD21}" dt="2024-09-05T00:09:08.380" v="513" actId="1076"/>
          <ac:spMkLst>
            <pc:docMk/>
            <pc:sldMk cId="1710945095" sldId="306"/>
            <ac:spMk id="4" creationId="{6E902359-61AB-9919-4585-13951B5C8804}"/>
          </ac:spMkLst>
        </pc:spChg>
        <pc:spChg chg="add mod">
          <ac:chgData name="Xilin Xia (Civil Engineering)" userId="c70fe95f-d914-4d6f-a379-847d3b297f0f" providerId="ADAL" clId="{60642931-5927-C04D-9E58-D55F7DBBBD21}" dt="2024-09-05T00:09:23.324" v="516" actId="1076"/>
          <ac:spMkLst>
            <pc:docMk/>
            <pc:sldMk cId="1710945095" sldId="306"/>
            <ac:spMk id="5" creationId="{D76CA70C-5353-471B-7865-4F4E7A0DE73F}"/>
          </ac:spMkLst>
        </pc:spChg>
        <pc:picChg chg="add mod">
          <ac:chgData name="Xilin Xia (Civil Engineering)" userId="c70fe95f-d914-4d6f-a379-847d3b297f0f" providerId="ADAL" clId="{60642931-5927-C04D-9E58-D55F7DBBBD21}" dt="2024-09-01T19:14:04.896" v="90" actId="1076"/>
          <ac:picMkLst>
            <pc:docMk/>
            <pc:sldMk cId="1710945095" sldId="306"/>
            <ac:picMk id="6" creationId="{E1D2C744-F73B-D3FB-5C25-9BF6FFD0422D}"/>
          </ac:picMkLst>
        </pc:picChg>
      </pc:sldChg>
      <pc:sldChg chg="addSp delSp modSp new mod">
        <pc:chgData name="Xilin Xia (Civil Engineering)" userId="c70fe95f-d914-4d6f-a379-847d3b297f0f" providerId="ADAL" clId="{60642931-5927-C04D-9E58-D55F7DBBBD21}" dt="2024-09-04T23:44:37.121" v="308" actId="404"/>
        <pc:sldMkLst>
          <pc:docMk/>
          <pc:sldMk cId="2610977519" sldId="307"/>
        </pc:sldMkLst>
        <pc:spChg chg="del">
          <ac:chgData name="Xilin Xia (Civil Engineering)" userId="c70fe95f-d914-4d6f-a379-847d3b297f0f" providerId="ADAL" clId="{60642931-5927-C04D-9E58-D55F7DBBBD21}" dt="2024-09-04T23:37:23.539" v="287" actId="478"/>
          <ac:spMkLst>
            <pc:docMk/>
            <pc:sldMk cId="2610977519" sldId="307"/>
            <ac:spMk id="2" creationId="{0CA318E8-ED69-C2A6-3659-59DC34E04FA7}"/>
          </ac:spMkLst>
        </pc:spChg>
        <pc:spChg chg="del">
          <ac:chgData name="Xilin Xia (Civil Engineering)" userId="c70fe95f-d914-4d6f-a379-847d3b297f0f" providerId="ADAL" clId="{60642931-5927-C04D-9E58-D55F7DBBBD21}" dt="2024-09-04T23:36:57.372" v="275" actId="478"/>
          <ac:spMkLst>
            <pc:docMk/>
            <pc:sldMk cId="2610977519" sldId="307"/>
            <ac:spMk id="3" creationId="{3091ECF9-00A3-847E-681C-53A3409F6DD4}"/>
          </ac:spMkLst>
        </pc:spChg>
        <pc:spChg chg="add mod">
          <ac:chgData name="Xilin Xia (Civil Engineering)" userId="c70fe95f-d914-4d6f-a379-847d3b297f0f" providerId="ADAL" clId="{60642931-5927-C04D-9E58-D55F7DBBBD21}" dt="2024-09-04T23:44:37.121" v="308" actId="404"/>
          <ac:spMkLst>
            <pc:docMk/>
            <pc:sldMk cId="2610977519" sldId="307"/>
            <ac:spMk id="4" creationId="{66550B54-86E4-9B08-8367-37C7ADF94B09}"/>
          </ac:spMkLst>
        </pc:spChg>
      </pc:sldChg>
    </pc:docChg>
  </pc:docChgLst>
  <pc:docChgLst>
    <pc:chgData name="Xilin Xia (Civil Engineering)" userId="c70fe95f-d914-4d6f-a379-847d3b297f0f" providerId="ADAL" clId="{76A61100-A311-CD45-9C50-ADC49ED89E84}"/>
    <pc:docChg chg="undo custSel addSld delSld modSld">
      <pc:chgData name="Xilin Xia (Civil Engineering)" userId="c70fe95f-d914-4d6f-a379-847d3b297f0f" providerId="ADAL" clId="{76A61100-A311-CD45-9C50-ADC49ED89E84}" dt="2024-03-15T12:05:04.277" v="894" actId="2696"/>
      <pc:docMkLst>
        <pc:docMk/>
      </pc:docMkLst>
      <pc:sldChg chg="add del">
        <pc:chgData name="Xilin Xia (Civil Engineering)" userId="c70fe95f-d914-4d6f-a379-847d3b297f0f" providerId="ADAL" clId="{76A61100-A311-CD45-9C50-ADC49ED89E84}" dt="2024-03-15T12:01:28.903" v="892"/>
        <pc:sldMkLst>
          <pc:docMk/>
          <pc:sldMk cId="4228844267" sldId="256"/>
        </pc:sldMkLst>
      </pc:sldChg>
      <pc:sldChg chg="addSp modSp mod">
        <pc:chgData name="Xilin Xia (Civil Engineering)" userId="c70fe95f-d914-4d6f-a379-847d3b297f0f" providerId="ADAL" clId="{76A61100-A311-CD45-9C50-ADC49ED89E84}" dt="2024-03-14T22:35:44.190" v="38"/>
        <pc:sldMkLst>
          <pc:docMk/>
          <pc:sldMk cId="799993865" sldId="283"/>
        </pc:sldMkLst>
        <pc:spChg chg="mod">
          <ac:chgData name="Xilin Xia (Civil Engineering)" userId="c70fe95f-d914-4d6f-a379-847d3b297f0f" providerId="ADAL" clId="{76A61100-A311-CD45-9C50-ADC49ED89E84}" dt="2024-03-14T22:35:10.801" v="37" actId="14100"/>
          <ac:spMkLst>
            <pc:docMk/>
            <pc:sldMk cId="799993865" sldId="283"/>
            <ac:spMk id="3" creationId="{2F0BB6C2-0619-11BF-2AA1-E447FBCD03A7}"/>
          </ac:spMkLst>
        </pc:spChg>
        <pc:picChg chg="add mod">
          <ac:chgData name="Xilin Xia (Civil Engineering)" userId="c70fe95f-d914-4d6f-a379-847d3b297f0f" providerId="ADAL" clId="{76A61100-A311-CD45-9C50-ADC49ED89E84}" dt="2024-03-14T22:35:44.190" v="38"/>
          <ac:picMkLst>
            <pc:docMk/>
            <pc:sldMk cId="799993865" sldId="283"/>
            <ac:picMk id="4" creationId="{7025C156-E42A-90ED-05E3-15D240D17712}"/>
          </ac:picMkLst>
        </pc:picChg>
        <pc:picChg chg="add mod">
          <ac:chgData name="Xilin Xia (Civil Engineering)" userId="c70fe95f-d914-4d6f-a379-847d3b297f0f" providerId="ADAL" clId="{76A61100-A311-CD45-9C50-ADC49ED89E84}" dt="2024-03-14T22:35:44.190" v="38"/>
          <ac:picMkLst>
            <pc:docMk/>
            <pc:sldMk cId="799993865" sldId="283"/>
            <ac:picMk id="5" creationId="{9FF5CDA1-DCEC-0FD7-482B-B15AB990DAC1}"/>
          </ac:picMkLst>
        </pc:picChg>
      </pc:sldChg>
      <pc:sldChg chg="del">
        <pc:chgData name="Xilin Xia (Civil Engineering)" userId="c70fe95f-d914-4d6f-a379-847d3b297f0f" providerId="ADAL" clId="{76A61100-A311-CD45-9C50-ADC49ED89E84}" dt="2024-03-14T22:33:57.794" v="12" actId="2696"/>
        <pc:sldMkLst>
          <pc:docMk/>
          <pc:sldMk cId="2953707126" sldId="284"/>
        </pc:sldMkLst>
      </pc:sldChg>
      <pc:sldChg chg="modSp del mod">
        <pc:chgData name="Xilin Xia (Civil Engineering)" userId="c70fe95f-d914-4d6f-a379-847d3b297f0f" providerId="ADAL" clId="{76A61100-A311-CD45-9C50-ADC49ED89E84}" dt="2024-03-14T22:50:59.221" v="888" actId="2696"/>
        <pc:sldMkLst>
          <pc:docMk/>
          <pc:sldMk cId="1197192556" sldId="285"/>
        </pc:sldMkLst>
        <pc:spChg chg="mod">
          <ac:chgData name="Xilin Xia (Civil Engineering)" userId="c70fe95f-d914-4d6f-a379-847d3b297f0f" providerId="ADAL" clId="{76A61100-A311-CD45-9C50-ADC49ED89E84}" dt="2024-03-14T22:46:22.237" v="678" actId="20577"/>
          <ac:spMkLst>
            <pc:docMk/>
            <pc:sldMk cId="1197192556" sldId="285"/>
            <ac:spMk id="2" creationId="{4B27752E-1E39-7A9F-9B68-3294CEA15935}"/>
          </ac:spMkLst>
        </pc:spChg>
        <pc:spChg chg="mod">
          <ac:chgData name="Xilin Xia (Civil Engineering)" userId="c70fe95f-d914-4d6f-a379-847d3b297f0f" providerId="ADAL" clId="{76A61100-A311-CD45-9C50-ADC49ED89E84}" dt="2024-03-14T22:50:29.631" v="882" actId="20577"/>
          <ac:spMkLst>
            <pc:docMk/>
            <pc:sldMk cId="1197192556" sldId="285"/>
            <ac:spMk id="3" creationId="{CFB758D0-0795-C680-63D4-2790F6025660}"/>
          </ac:spMkLst>
        </pc:spChg>
      </pc:sldChg>
      <pc:sldChg chg="del">
        <pc:chgData name="Xilin Xia (Civil Engineering)" userId="c70fe95f-d914-4d6f-a379-847d3b297f0f" providerId="ADAL" clId="{76A61100-A311-CD45-9C50-ADC49ED89E84}" dt="2024-03-14T22:49:46.127" v="849" actId="2696"/>
        <pc:sldMkLst>
          <pc:docMk/>
          <pc:sldMk cId="222417014" sldId="286"/>
        </pc:sldMkLst>
      </pc:sldChg>
      <pc:sldChg chg="modSp new mod">
        <pc:chgData name="Xilin Xia (Civil Engineering)" userId="c70fe95f-d914-4d6f-a379-847d3b297f0f" providerId="ADAL" clId="{76A61100-A311-CD45-9C50-ADC49ED89E84}" dt="2024-03-14T22:39:03.914" v="310" actId="20577"/>
        <pc:sldMkLst>
          <pc:docMk/>
          <pc:sldMk cId="3108257181" sldId="287"/>
        </pc:sldMkLst>
        <pc:spChg chg="mod">
          <ac:chgData name="Xilin Xia (Civil Engineering)" userId="c70fe95f-d914-4d6f-a379-847d3b297f0f" providerId="ADAL" clId="{76A61100-A311-CD45-9C50-ADC49ED89E84}" dt="2024-03-14T22:36:08.861" v="55" actId="20577"/>
          <ac:spMkLst>
            <pc:docMk/>
            <pc:sldMk cId="3108257181" sldId="287"/>
            <ac:spMk id="2" creationId="{33627FF7-B657-F6EA-491C-FB017E22AEA9}"/>
          </ac:spMkLst>
        </pc:spChg>
        <pc:spChg chg="mod">
          <ac:chgData name="Xilin Xia (Civil Engineering)" userId="c70fe95f-d914-4d6f-a379-847d3b297f0f" providerId="ADAL" clId="{76A61100-A311-CD45-9C50-ADC49ED89E84}" dt="2024-03-14T22:39:03.914" v="310" actId="20577"/>
          <ac:spMkLst>
            <pc:docMk/>
            <pc:sldMk cId="3108257181" sldId="287"/>
            <ac:spMk id="3" creationId="{7936E192-20B7-C14A-FE56-030F9E18C6FC}"/>
          </ac:spMkLst>
        </pc:spChg>
      </pc:sldChg>
      <pc:sldChg chg="addSp delSp modSp new mod">
        <pc:chgData name="Xilin Xia (Civil Engineering)" userId="c70fe95f-d914-4d6f-a379-847d3b297f0f" providerId="ADAL" clId="{76A61100-A311-CD45-9C50-ADC49ED89E84}" dt="2024-03-15T12:01:14.971" v="890" actId="22"/>
        <pc:sldMkLst>
          <pc:docMk/>
          <pc:sldMk cId="3528586821" sldId="288"/>
        </pc:sldMkLst>
        <pc:spChg chg="mod">
          <ac:chgData name="Xilin Xia (Civil Engineering)" userId="c70fe95f-d914-4d6f-a379-847d3b297f0f" providerId="ADAL" clId="{76A61100-A311-CD45-9C50-ADC49ED89E84}" dt="2024-03-14T22:39:20.626" v="335" actId="20577"/>
          <ac:spMkLst>
            <pc:docMk/>
            <pc:sldMk cId="3528586821" sldId="288"/>
            <ac:spMk id="2" creationId="{54C3CF34-BF80-E796-B7C1-391383DEA125}"/>
          </ac:spMkLst>
        </pc:spChg>
        <pc:spChg chg="mod">
          <ac:chgData name="Xilin Xia (Civil Engineering)" userId="c70fe95f-d914-4d6f-a379-847d3b297f0f" providerId="ADAL" clId="{76A61100-A311-CD45-9C50-ADC49ED89E84}" dt="2024-03-14T22:42:06.723" v="424" actId="20577"/>
          <ac:spMkLst>
            <pc:docMk/>
            <pc:sldMk cId="3528586821" sldId="288"/>
            <ac:spMk id="3" creationId="{BE45CA3A-E3DF-FCA2-0D5B-B7FFE19CD9E7}"/>
          </ac:spMkLst>
        </pc:spChg>
        <pc:spChg chg="add del">
          <ac:chgData name="Xilin Xia (Civil Engineering)" userId="c70fe95f-d914-4d6f-a379-847d3b297f0f" providerId="ADAL" clId="{76A61100-A311-CD45-9C50-ADC49ED89E84}" dt="2024-03-15T12:01:14.971" v="890" actId="22"/>
          <ac:spMkLst>
            <pc:docMk/>
            <pc:sldMk cId="3528586821" sldId="288"/>
            <ac:spMk id="5" creationId="{F466039E-6FB8-EEE1-E2C4-3D63B6BE2251}"/>
          </ac:spMkLst>
        </pc:spChg>
      </pc:sldChg>
      <pc:sldChg chg="modSp new add del mod">
        <pc:chgData name="Xilin Xia (Civil Engineering)" userId="c70fe95f-d914-4d6f-a379-847d3b297f0f" providerId="ADAL" clId="{76A61100-A311-CD45-9C50-ADC49ED89E84}" dt="2024-03-15T12:05:04.277" v="894" actId="2696"/>
        <pc:sldMkLst>
          <pc:docMk/>
          <pc:sldMk cId="904939234" sldId="289"/>
        </pc:sldMkLst>
        <pc:spChg chg="mod">
          <ac:chgData name="Xilin Xia (Civil Engineering)" userId="c70fe95f-d914-4d6f-a379-847d3b297f0f" providerId="ADAL" clId="{76A61100-A311-CD45-9C50-ADC49ED89E84}" dt="2024-03-14T22:42:47.666" v="442" actId="20577"/>
          <ac:spMkLst>
            <pc:docMk/>
            <pc:sldMk cId="904939234" sldId="289"/>
            <ac:spMk id="2" creationId="{1F665B03-CF31-B327-B88E-DC4A1BFE5E61}"/>
          </ac:spMkLst>
        </pc:spChg>
        <pc:spChg chg="mod">
          <ac:chgData name="Xilin Xia (Civil Engineering)" userId="c70fe95f-d914-4d6f-a379-847d3b297f0f" providerId="ADAL" clId="{76A61100-A311-CD45-9C50-ADC49ED89E84}" dt="2024-03-14T22:45:46.983" v="634" actId="20577"/>
          <ac:spMkLst>
            <pc:docMk/>
            <pc:sldMk cId="904939234" sldId="289"/>
            <ac:spMk id="3" creationId="{64FA8C8C-DFDB-B5CC-19DA-5DD67C7C5D3D}"/>
          </ac:spMkLst>
        </pc:spChg>
      </pc:sldChg>
      <pc:sldChg chg="modSp new mod">
        <pc:chgData name="Xilin Xia (Civil Engineering)" userId="c70fe95f-d914-4d6f-a379-847d3b297f0f" providerId="ADAL" clId="{76A61100-A311-CD45-9C50-ADC49ED89E84}" dt="2024-03-14T22:50:56.243" v="887" actId="20577"/>
        <pc:sldMkLst>
          <pc:docMk/>
          <pc:sldMk cId="1534831353" sldId="290"/>
        </pc:sldMkLst>
        <pc:spChg chg="mod">
          <ac:chgData name="Xilin Xia (Civil Engineering)" userId="c70fe95f-d914-4d6f-a379-847d3b297f0f" providerId="ADAL" clId="{76A61100-A311-CD45-9C50-ADC49ED89E84}" dt="2024-03-14T22:50:50.410" v="884"/>
          <ac:spMkLst>
            <pc:docMk/>
            <pc:sldMk cId="1534831353" sldId="290"/>
            <ac:spMk id="2" creationId="{029E1811-DF9A-77D4-8F62-67401FB4857D}"/>
          </ac:spMkLst>
        </pc:spChg>
        <pc:spChg chg="mod">
          <ac:chgData name="Xilin Xia (Civil Engineering)" userId="c70fe95f-d914-4d6f-a379-847d3b297f0f" providerId="ADAL" clId="{76A61100-A311-CD45-9C50-ADC49ED89E84}" dt="2024-03-14T22:50:56.243" v="887" actId="20577"/>
          <ac:spMkLst>
            <pc:docMk/>
            <pc:sldMk cId="1534831353" sldId="290"/>
            <ac:spMk id="3" creationId="{A29F1DEC-1E98-08C1-4C4E-CA293591DAAA}"/>
          </ac:spMkLst>
        </pc:spChg>
      </pc:sldChg>
    </pc:docChg>
  </pc:docChgLst>
  <pc:docChgLst>
    <pc:chgData name="Xilin Xia (Civil Engineering)" userId="S::x.xia.1@bham.ac.uk::c70fe95f-d914-4d6f-a379-847d3b297f0f" providerId="AD" clId="Web-{11518F80-7632-41EC-B549-13B770C73E7A}"/>
    <pc:docChg chg="modSld">
      <pc:chgData name="Xilin Xia (Civil Engineering)" userId="S::x.xia.1@bham.ac.uk::c70fe95f-d914-4d6f-a379-847d3b297f0f" providerId="AD" clId="Web-{11518F80-7632-41EC-B549-13B770C73E7A}" dt="2024-09-05T20:23:31.978" v="26"/>
      <pc:docMkLst>
        <pc:docMk/>
      </pc:docMkLst>
      <pc:sldChg chg="addSp delSp modSp delAnim">
        <pc:chgData name="Xilin Xia (Civil Engineering)" userId="S::x.xia.1@bham.ac.uk::c70fe95f-d914-4d6f-a379-847d3b297f0f" providerId="AD" clId="Web-{11518F80-7632-41EC-B549-13B770C73E7A}" dt="2024-09-05T19:26:09.463" v="10" actId="1076"/>
        <pc:sldMkLst>
          <pc:docMk/>
          <pc:sldMk cId="1230064798" sldId="295"/>
        </pc:sldMkLst>
        <pc:spChg chg="del">
          <ac:chgData name="Xilin Xia (Civil Engineering)" userId="S::x.xia.1@bham.ac.uk::c70fe95f-d914-4d6f-a379-847d3b297f0f" providerId="AD" clId="Web-{11518F80-7632-41EC-B549-13B770C73E7A}" dt="2024-09-05T19:25:29.180" v="0"/>
          <ac:spMkLst>
            <pc:docMk/>
            <pc:sldMk cId="1230064798" sldId="295"/>
            <ac:spMk id="8" creationId="{C09A064B-5D0A-638C-E663-96AC2049F4FB}"/>
          </ac:spMkLst>
        </pc:spChg>
        <pc:picChg chg="add mod">
          <ac:chgData name="Xilin Xia (Civil Engineering)" userId="S::x.xia.1@bham.ac.uk::c70fe95f-d914-4d6f-a379-847d3b297f0f" providerId="AD" clId="Web-{11518F80-7632-41EC-B549-13B770C73E7A}" dt="2024-09-05T19:26:09.463" v="10" actId="1076"/>
          <ac:picMkLst>
            <pc:docMk/>
            <pc:sldMk cId="1230064798" sldId="295"/>
            <ac:picMk id="3" creationId="{CE554E00-97AA-BD30-2642-DAC0AF1A9252}"/>
          </ac:picMkLst>
        </pc:picChg>
        <pc:picChg chg="del">
          <ac:chgData name="Xilin Xia (Civil Engineering)" userId="S::x.xia.1@bham.ac.uk::c70fe95f-d914-4d6f-a379-847d3b297f0f" providerId="AD" clId="Web-{11518F80-7632-41EC-B549-13B770C73E7A}" dt="2024-09-05T19:25:41.071" v="3"/>
          <ac:picMkLst>
            <pc:docMk/>
            <pc:sldMk cId="1230064798" sldId="295"/>
            <ac:picMk id="5" creationId="{7002B512-608F-B770-FA68-6067856D6D4D}"/>
          </ac:picMkLst>
        </pc:picChg>
      </pc:sldChg>
      <pc:sldChg chg="modSp">
        <pc:chgData name="Xilin Xia (Civil Engineering)" userId="S::x.xia.1@bham.ac.uk::c70fe95f-d914-4d6f-a379-847d3b297f0f" providerId="AD" clId="Web-{11518F80-7632-41EC-B549-13B770C73E7A}" dt="2024-09-05T19:26:53.901" v="16" actId="20577"/>
        <pc:sldMkLst>
          <pc:docMk/>
          <pc:sldMk cId="4139935898" sldId="296"/>
        </pc:sldMkLst>
        <pc:spChg chg="mod">
          <ac:chgData name="Xilin Xia (Civil Engineering)" userId="S::x.xia.1@bham.ac.uk::c70fe95f-d914-4d6f-a379-847d3b297f0f" providerId="AD" clId="Web-{11518F80-7632-41EC-B549-13B770C73E7A}" dt="2024-09-05T19:26:53.901" v="16" actId="20577"/>
          <ac:spMkLst>
            <pc:docMk/>
            <pc:sldMk cId="4139935898" sldId="296"/>
            <ac:spMk id="3" creationId="{127572CB-5A56-2037-90C1-55854066FD74}"/>
          </ac:spMkLst>
        </pc:spChg>
      </pc:sldChg>
      <pc:sldChg chg="addSp delSp modSp">
        <pc:chgData name="Xilin Xia (Civil Engineering)" userId="S::x.xia.1@bham.ac.uk::c70fe95f-d914-4d6f-a379-847d3b297f0f" providerId="AD" clId="Web-{11518F80-7632-41EC-B549-13B770C73E7A}" dt="2024-09-05T20:23:31.978" v="26"/>
        <pc:sldMkLst>
          <pc:docMk/>
          <pc:sldMk cId="3811905094" sldId="300"/>
        </pc:sldMkLst>
        <pc:picChg chg="del">
          <ac:chgData name="Xilin Xia (Civil Engineering)" userId="S::x.xia.1@bham.ac.uk::c70fe95f-d914-4d6f-a379-847d3b297f0f" providerId="AD" clId="Web-{11518F80-7632-41EC-B549-13B770C73E7A}" dt="2024-09-05T20:22:12.945" v="18"/>
          <ac:picMkLst>
            <pc:docMk/>
            <pc:sldMk cId="3811905094" sldId="300"/>
            <ac:picMk id="4" creationId="{E8B22C30-9189-B223-2629-02150366124E}"/>
          </ac:picMkLst>
        </pc:picChg>
        <pc:picChg chg="add del mod">
          <ac:chgData name="Xilin Xia (Civil Engineering)" userId="S::x.xia.1@bham.ac.uk::c70fe95f-d914-4d6f-a379-847d3b297f0f" providerId="AD" clId="Web-{11518F80-7632-41EC-B549-13B770C73E7A}" dt="2024-09-05T20:22:14.523" v="19"/>
          <ac:picMkLst>
            <pc:docMk/>
            <pc:sldMk cId="3811905094" sldId="300"/>
            <ac:picMk id="6" creationId="{B9736163-9A24-461F-C146-F7D148B73DD1}"/>
          </ac:picMkLst>
        </pc:picChg>
        <pc:picChg chg="add del mod">
          <ac:chgData name="Xilin Xia (Civil Engineering)" userId="S::x.xia.1@bham.ac.uk::c70fe95f-d914-4d6f-a379-847d3b297f0f" providerId="AD" clId="Web-{11518F80-7632-41EC-B549-13B770C73E7A}" dt="2024-09-05T20:22:50.820" v="22"/>
          <ac:picMkLst>
            <pc:docMk/>
            <pc:sldMk cId="3811905094" sldId="300"/>
            <ac:picMk id="7" creationId="{EAB44674-1877-8AB1-EB1B-E1BE7C68DEAB}"/>
          </ac:picMkLst>
        </pc:picChg>
        <pc:picChg chg="add del mod">
          <ac:chgData name="Xilin Xia (Civil Engineering)" userId="S::x.xia.1@bham.ac.uk::c70fe95f-d914-4d6f-a379-847d3b297f0f" providerId="AD" clId="Web-{11518F80-7632-41EC-B549-13B770C73E7A}" dt="2024-09-05T20:23:24.962" v="24"/>
          <ac:picMkLst>
            <pc:docMk/>
            <pc:sldMk cId="3811905094" sldId="300"/>
            <ac:picMk id="8" creationId="{2B292267-74C2-AB62-2359-24343D9BEBF1}"/>
          </ac:picMkLst>
        </pc:picChg>
        <pc:picChg chg="add del mod">
          <ac:chgData name="Xilin Xia (Civil Engineering)" userId="S::x.xia.1@bham.ac.uk::c70fe95f-d914-4d6f-a379-847d3b297f0f" providerId="AD" clId="Web-{11518F80-7632-41EC-B549-13B770C73E7A}" dt="2024-09-05T20:23:31.978" v="26"/>
          <ac:picMkLst>
            <pc:docMk/>
            <pc:sldMk cId="3811905094" sldId="300"/>
            <ac:picMk id="9" creationId="{FE4C5C04-1D99-CC66-B1D4-F1E3EC40F4E3}"/>
          </ac:picMkLst>
        </pc:picChg>
      </pc:sldChg>
    </pc:docChg>
  </pc:docChgLst>
  <pc:docChgLst>
    <pc:chgData name="Xilin Xia (Civil Engineering)" userId="c70fe95f-d914-4d6f-a379-847d3b297f0f" providerId="ADAL" clId="{25D00F8F-B29A-5F4E-80C2-4AD7708E7457}"/>
    <pc:docChg chg="undo custSel modSld">
      <pc:chgData name="Xilin Xia (Civil Engineering)" userId="c70fe95f-d914-4d6f-a379-847d3b297f0f" providerId="ADAL" clId="{25D00F8F-B29A-5F4E-80C2-4AD7708E7457}" dt="2024-09-06T14:58:04.820" v="199" actId="14100"/>
      <pc:docMkLst>
        <pc:docMk/>
      </pc:docMkLst>
      <pc:sldChg chg="addSp modSp mod modAnim">
        <pc:chgData name="Xilin Xia (Civil Engineering)" userId="c70fe95f-d914-4d6f-a379-847d3b297f0f" providerId="ADAL" clId="{25D00F8F-B29A-5F4E-80C2-4AD7708E7457}" dt="2024-09-06T14:43:02.752" v="65"/>
        <pc:sldMkLst>
          <pc:docMk/>
          <pc:sldMk cId="1933495363" sldId="297"/>
        </pc:sldMkLst>
        <pc:spChg chg="mod">
          <ac:chgData name="Xilin Xia (Civil Engineering)" userId="c70fe95f-d914-4d6f-a379-847d3b297f0f" providerId="ADAL" clId="{25D00F8F-B29A-5F4E-80C2-4AD7708E7457}" dt="2024-09-06T14:39:48.324" v="49" actId="20577"/>
          <ac:spMkLst>
            <pc:docMk/>
            <pc:sldMk cId="1933495363" sldId="297"/>
            <ac:spMk id="3" creationId="{6C6AC0D8-0D5D-D902-DD1B-729D67174D91}"/>
          </ac:spMkLst>
        </pc:spChg>
        <pc:spChg chg="mod">
          <ac:chgData name="Xilin Xia (Civil Engineering)" userId="c70fe95f-d914-4d6f-a379-847d3b297f0f" providerId="ADAL" clId="{25D00F8F-B29A-5F4E-80C2-4AD7708E7457}" dt="2024-09-06T14:42:03.101" v="55" actId="208"/>
          <ac:spMkLst>
            <pc:docMk/>
            <pc:sldMk cId="1933495363" sldId="297"/>
            <ac:spMk id="6" creationId="{63467F41-54DC-5090-B179-415FDC44AA51}"/>
          </ac:spMkLst>
        </pc:spChg>
        <pc:spChg chg="add mod">
          <ac:chgData name="Xilin Xia (Civil Engineering)" userId="c70fe95f-d914-4d6f-a379-847d3b297f0f" providerId="ADAL" clId="{25D00F8F-B29A-5F4E-80C2-4AD7708E7457}" dt="2024-09-06T14:42:34.607" v="60" actId="1582"/>
          <ac:spMkLst>
            <pc:docMk/>
            <pc:sldMk cId="1933495363" sldId="297"/>
            <ac:spMk id="11" creationId="{8C6D101E-6F0F-C3DD-F55A-F2EBB24FD908}"/>
          </ac:spMkLst>
        </pc:spChg>
        <pc:grpChg chg="mod">
          <ac:chgData name="Xilin Xia (Civil Engineering)" userId="c70fe95f-d914-4d6f-a379-847d3b297f0f" providerId="ADAL" clId="{25D00F8F-B29A-5F4E-80C2-4AD7708E7457}" dt="2024-09-06T14:39:09.126" v="23" actId="1076"/>
          <ac:grpSpMkLst>
            <pc:docMk/>
            <pc:sldMk cId="1933495363" sldId="297"/>
            <ac:grpSpMk id="4" creationId="{1C9C4C36-748D-F2E7-5EEE-18B8982C872F}"/>
          </ac:grpSpMkLst>
        </pc:grpChg>
        <pc:picChg chg="mod">
          <ac:chgData name="Xilin Xia (Civil Engineering)" userId="c70fe95f-d914-4d6f-a379-847d3b297f0f" providerId="ADAL" clId="{25D00F8F-B29A-5F4E-80C2-4AD7708E7457}" dt="2024-09-06T14:42:03.101" v="55" actId="208"/>
          <ac:picMkLst>
            <pc:docMk/>
            <pc:sldMk cId="1933495363" sldId="297"/>
            <ac:picMk id="5" creationId="{C1947592-32E4-883C-4762-D8396B2679EE}"/>
          </ac:picMkLst>
        </pc:picChg>
        <pc:picChg chg="mod">
          <ac:chgData name="Xilin Xia (Civil Engineering)" userId="c70fe95f-d914-4d6f-a379-847d3b297f0f" providerId="ADAL" clId="{25D00F8F-B29A-5F4E-80C2-4AD7708E7457}" dt="2024-09-06T14:39:25.510" v="46" actId="1038"/>
          <ac:picMkLst>
            <pc:docMk/>
            <pc:sldMk cId="1933495363" sldId="297"/>
            <ac:picMk id="1026" creationId="{C931EB80-50B6-3394-F447-BD1FA6C5DF88}"/>
          </ac:picMkLst>
        </pc:picChg>
        <pc:cxnChg chg="add mod">
          <ac:chgData name="Xilin Xia (Civil Engineering)" userId="c70fe95f-d914-4d6f-a379-847d3b297f0f" providerId="ADAL" clId="{25D00F8F-B29A-5F4E-80C2-4AD7708E7457}" dt="2024-09-06T14:42:28.808" v="59" actId="1582"/>
          <ac:cxnSpMkLst>
            <pc:docMk/>
            <pc:sldMk cId="1933495363" sldId="297"/>
            <ac:cxnSpMk id="8" creationId="{7A6D36F5-571B-3E2E-32A1-209E01D68653}"/>
          </ac:cxnSpMkLst>
        </pc:cxnChg>
        <pc:cxnChg chg="add mod">
          <ac:chgData name="Xilin Xia (Civil Engineering)" userId="c70fe95f-d914-4d6f-a379-847d3b297f0f" providerId="ADAL" clId="{25D00F8F-B29A-5F4E-80C2-4AD7708E7457}" dt="2024-09-06T14:42:28.808" v="59" actId="1582"/>
          <ac:cxnSpMkLst>
            <pc:docMk/>
            <pc:sldMk cId="1933495363" sldId="297"/>
            <ac:cxnSpMk id="10" creationId="{78EEFF3E-C507-143D-D0FA-802945863CA1}"/>
          </ac:cxnSpMkLst>
        </pc:cxnChg>
      </pc:sldChg>
      <pc:sldChg chg="addSp delSp modSp mod">
        <pc:chgData name="Xilin Xia (Civil Engineering)" userId="c70fe95f-d914-4d6f-a379-847d3b297f0f" providerId="ADAL" clId="{25D00F8F-B29A-5F4E-80C2-4AD7708E7457}" dt="2024-09-06T14:50:07.758" v="78" actId="1076"/>
        <pc:sldMkLst>
          <pc:docMk/>
          <pc:sldMk cId="3639677240" sldId="298"/>
        </pc:sldMkLst>
        <pc:picChg chg="del">
          <ac:chgData name="Xilin Xia (Civil Engineering)" userId="c70fe95f-d914-4d6f-a379-847d3b297f0f" providerId="ADAL" clId="{25D00F8F-B29A-5F4E-80C2-4AD7708E7457}" dt="2024-09-06T14:49:53.299" v="71" actId="478"/>
          <ac:picMkLst>
            <pc:docMk/>
            <pc:sldMk cId="3639677240" sldId="298"/>
            <ac:picMk id="4" creationId="{7F95F467-7086-C978-AC61-E0D653AAAAF5}"/>
          </ac:picMkLst>
        </pc:picChg>
        <pc:picChg chg="add mod">
          <ac:chgData name="Xilin Xia (Civil Engineering)" userId="c70fe95f-d914-4d6f-a379-847d3b297f0f" providerId="ADAL" clId="{25D00F8F-B29A-5F4E-80C2-4AD7708E7457}" dt="2024-09-06T14:50:07.758" v="78" actId="1076"/>
          <ac:picMkLst>
            <pc:docMk/>
            <pc:sldMk cId="3639677240" sldId="298"/>
            <ac:picMk id="8" creationId="{CEBB0E5D-4C84-23DF-9178-72060B1F2152}"/>
          </ac:picMkLst>
        </pc:picChg>
      </pc:sldChg>
      <pc:sldChg chg="modSp mod">
        <pc:chgData name="Xilin Xia (Civil Engineering)" userId="c70fe95f-d914-4d6f-a379-847d3b297f0f" providerId="ADAL" clId="{25D00F8F-B29A-5F4E-80C2-4AD7708E7457}" dt="2024-09-06T14:50:56.278" v="114" actId="20577"/>
        <pc:sldMkLst>
          <pc:docMk/>
          <pc:sldMk cId="3811905094" sldId="300"/>
        </pc:sldMkLst>
        <pc:spChg chg="mod">
          <ac:chgData name="Xilin Xia (Civil Engineering)" userId="c70fe95f-d914-4d6f-a379-847d3b297f0f" providerId="ADAL" clId="{25D00F8F-B29A-5F4E-80C2-4AD7708E7457}" dt="2024-09-06T14:50:56.278" v="114" actId="20577"/>
          <ac:spMkLst>
            <pc:docMk/>
            <pc:sldMk cId="3811905094" sldId="300"/>
            <ac:spMk id="3" creationId="{E8D3F144-1548-AFE0-8C6E-A331A7E1A341}"/>
          </ac:spMkLst>
        </pc:spChg>
      </pc:sldChg>
      <pc:sldChg chg="modSp mod">
        <pc:chgData name="Xilin Xia (Civil Engineering)" userId="c70fe95f-d914-4d6f-a379-847d3b297f0f" providerId="ADAL" clId="{25D00F8F-B29A-5F4E-80C2-4AD7708E7457}" dt="2024-09-06T14:57:49.244" v="196" actId="14100"/>
        <pc:sldMkLst>
          <pc:docMk/>
          <pc:sldMk cId="1583407281" sldId="302"/>
        </pc:sldMkLst>
        <pc:spChg chg="mod">
          <ac:chgData name="Xilin Xia (Civil Engineering)" userId="c70fe95f-d914-4d6f-a379-847d3b297f0f" providerId="ADAL" clId="{25D00F8F-B29A-5F4E-80C2-4AD7708E7457}" dt="2024-09-06T14:57:16.556" v="192" actId="1076"/>
          <ac:spMkLst>
            <pc:docMk/>
            <pc:sldMk cId="1583407281" sldId="302"/>
            <ac:spMk id="2" creationId="{DCFEF947-FD3B-E9DB-4211-DD0C9EAB7F1C}"/>
          </ac:spMkLst>
        </pc:spChg>
        <pc:spChg chg="mod">
          <ac:chgData name="Xilin Xia (Civil Engineering)" userId="c70fe95f-d914-4d6f-a379-847d3b297f0f" providerId="ADAL" clId="{25D00F8F-B29A-5F4E-80C2-4AD7708E7457}" dt="2024-09-06T14:57:38.787" v="194" actId="1076"/>
          <ac:spMkLst>
            <pc:docMk/>
            <pc:sldMk cId="1583407281" sldId="302"/>
            <ac:spMk id="5" creationId="{9CB90B53-5EB3-1057-089C-6786F898B3FA}"/>
          </ac:spMkLst>
        </pc:spChg>
        <pc:spChg chg="mod">
          <ac:chgData name="Xilin Xia (Civil Engineering)" userId="c70fe95f-d914-4d6f-a379-847d3b297f0f" providerId="ADAL" clId="{25D00F8F-B29A-5F4E-80C2-4AD7708E7457}" dt="2024-09-06T14:57:34.121" v="193" actId="1076"/>
          <ac:spMkLst>
            <pc:docMk/>
            <pc:sldMk cId="1583407281" sldId="302"/>
            <ac:spMk id="12" creationId="{9FE2A1C6-E618-0194-A852-946BBAE241C6}"/>
          </ac:spMkLst>
        </pc:spChg>
        <pc:grpChg chg="mod">
          <ac:chgData name="Xilin Xia (Civil Engineering)" userId="c70fe95f-d914-4d6f-a379-847d3b297f0f" providerId="ADAL" clId="{25D00F8F-B29A-5F4E-80C2-4AD7708E7457}" dt="2024-09-06T14:57:45.424" v="195" actId="14100"/>
          <ac:grpSpMkLst>
            <pc:docMk/>
            <pc:sldMk cId="1583407281" sldId="302"/>
            <ac:grpSpMk id="13" creationId="{F7F9D3CC-CA70-59B5-0494-15039C538C3A}"/>
          </ac:grpSpMkLst>
        </pc:grpChg>
        <pc:grpChg chg="mod">
          <ac:chgData name="Xilin Xia (Civil Engineering)" userId="c70fe95f-d914-4d6f-a379-847d3b297f0f" providerId="ADAL" clId="{25D00F8F-B29A-5F4E-80C2-4AD7708E7457}" dt="2024-09-06T14:57:49.244" v="196" actId="14100"/>
          <ac:grpSpMkLst>
            <pc:docMk/>
            <pc:sldMk cId="1583407281" sldId="302"/>
            <ac:grpSpMk id="21" creationId="{8FFE0DA9-5259-82F9-988B-388F7FBE73EC}"/>
          </ac:grpSpMkLst>
        </pc:grpChg>
      </pc:sldChg>
      <pc:sldChg chg="modSp mod">
        <pc:chgData name="Xilin Xia (Civil Engineering)" userId="c70fe95f-d914-4d6f-a379-847d3b297f0f" providerId="ADAL" clId="{25D00F8F-B29A-5F4E-80C2-4AD7708E7457}" dt="2024-09-06T14:58:04.820" v="199" actId="14100"/>
        <pc:sldMkLst>
          <pc:docMk/>
          <pc:sldMk cId="3640810130" sldId="303"/>
        </pc:sldMkLst>
        <pc:spChg chg="mod">
          <ac:chgData name="Xilin Xia (Civil Engineering)" userId="c70fe95f-d914-4d6f-a379-847d3b297f0f" providerId="ADAL" clId="{25D00F8F-B29A-5F4E-80C2-4AD7708E7457}" dt="2024-09-06T14:57:56.731" v="197" actId="1076"/>
          <ac:spMkLst>
            <pc:docMk/>
            <pc:sldMk cId="3640810130" sldId="303"/>
            <ac:spMk id="6" creationId="{D71EF226-EAD7-6EBF-7FA0-A8B34D9EE8FB}"/>
          </ac:spMkLst>
        </pc:spChg>
        <pc:spChg chg="mod">
          <ac:chgData name="Xilin Xia (Civil Engineering)" userId="c70fe95f-d914-4d6f-a379-847d3b297f0f" providerId="ADAL" clId="{25D00F8F-B29A-5F4E-80C2-4AD7708E7457}" dt="2024-09-06T14:57:59.850" v="198" actId="1076"/>
          <ac:spMkLst>
            <pc:docMk/>
            <pc:sldMk cId="3640810130" sldId="303"/>
            <ac:spMk id="7" creationId="{911658AF-BE6B-EAF7-0354-A87958ECF2F8}"/>
          </ac:spMkLst>
        </pc:spChg>
        <pc:picChg chg="mod">
          <ac:chgData name="Xilin Xia (Civil Engineering)" userId="c70fe95f-d914-4d6f-a379-847d3b297f0f" providerId="ADAL" clId="{25D00F8F-B29A-5F4E-80C2-4AD7708E7457}" dt="2024-09-06T14:58:04.820" v="199" actId="14100"/>
          <ac:picMkLst>
            <pc:docMk/>
            <pc:sldMk cId="3640810130" sldId="303"/>
            <ac:picMk id="4" creationId="{25D3E3B1-6C7E-D4F1-7948-C26A5E1A348B}"/>
          </ac:picMkLst>
        </pc:picChg>
      </pc:sldChg>
      <pc:sldChg chg="modSp mod">
        <pc:chgData name="Xilin Xia (Civil Engineering)" userId="c70fe95f-d914-4d6f-a379-847d3b297f0f" providerId="ADAL" clId="{25D00F8F-B29A-5F4E-80C2-4AD7708E7457}" dt="2024-09-06T14:56:20.536" v="191" actId="20577"/>
        <pc:sldMkLst>
          <pc:docMk/>
          <pc:sldMk cId="324922402" sldId="305"/>
        </pc:sldMkLst>
        <pc:spChg chg="mod">
          <ac:chgData name="Xilin Xia (Civil Engineering)" userId="c70fe95f-d914-4d6f-a379-847d3b297f0f" providerId="ADAL" clId="{25D00F8F-B29A-5F4E-80C2-4AD7708E7457}" dt="2024-09-06T14:56:20.536" v="191" actId="20577"/>
          <ac:spMkLst>
            <pc:docMk/>
            <pc:sldMk cId="324922402" sldId="305"/>
            <ac:spMk id="2" creationId="{94CA400D-D839-1613-CE06-022CEAB9748A}"/>
          </ac:spMkLst>
        </pc:spChg>
        <pc:picChg chg="mod">
          <ac:chgData name="Xilin Xia (Civil Engineering)" userId="c70fe95f-d914-4d6f-a379-847d3b297f0f" providerId="ADAL" clId="{25D00F8F-B29A-5F4E-80C2-4AD7708E7457}" dt="2024-09-06T14:55:58.164" v="183" actId="1076"/>
          <ac:picMkLst>
            <pc:docMk/>
            <pc:sldMk cId="324922402" sldId="305"/>
            <ac:picMk id="4" creationId="{A921CD5F-2C81-CF1E-0DFD-93C834D99EEA}"/>
          </ac:picMkLst>
        </pc:picChg>
      </pc:sldChg>
    </pc:docChg>
  </pc:docChgLst>
  <pc:docChgLst>
    <pc:chgData name="Xilin Xia (Civil Engineering)" userId="S::x.xia.1@bham.ac.uk::c70fe95f-d914-4d6f-a379-847d3b297f0f" providerId="AD" clId="Web-{9E75828A-7DE9-4277-830F-00BE8D13D048}"/>
    <pc:docChg chg="modSld">
      <pc:chgData name="Xilin Xia (Civil Engineering)" userId="S::x.xia.1@bham.ac.uk::c70fe95f-d914-4d6f-a379-847d3b297f0f" providerId="AD" clId="Web-{9E75828A-7DE9-4277-830F-00BE8D13D048}" dt="2024-09-01T19:04:39.603" v="4" actId="20577"/>
      <pc:docMkLst>
        <pc:docMk/>
      </pc:docMkLst>
      <pc:sldChg chg="modSp">
        <pc:chgData name="Xilin Xia (Civil Engineering)" userId="S::x.xia.1@bham.ac.uk::c70fe95f-d914-4d6f-a379-847d3b297f0f" providerId="AD" clId="Web-{9E75828A-7DE9-4277-830F-00BE8D13D048}" dt="2024-09-01T19:04:23.679" v="1" actId="20577"/>
        <pc:sldMkLst>
          <pc:docMk/>
          <pc:sldMk cId="1954912989" sldId="301"/>
        </pc:sldMkLst>
        <pc:spChg chg="mod">
          <ac:chgData name="Xilin Xia (Civil Engineering)" userId="S::x.xia.1@bham.ac.uk::c70fe95f-d914-4d6f-a379-847d3b297f0f" providerId="AD" clId="Web-{9E75828A-7DE9-4277-830F-00BE8D13D048}" dt="2024-09-01T19:04:23.679" v="1" actId="20577"/>
          <ac:spMkLst>
            <pc:docMk/>
            <pc:sldMk cId="1954912989" sldId="301"/>
            <ac:spMk id="8" creationId="{0E556EF0-9576-3577-077C-85341F6B5253}"/>
          </ac:spMkLst>
        </pc:spChg>
      </pc:sldChg>
      <pc:sldChg chg="modSp">
        <pc:chgData name="Xilin Xia (Civil Engineering)" userId="S::x.xia.1@bham.ac.uk::c70fe95f-d914-4d6f-a379-847d3b297f0f" providerId="AD" clId="Web-{9E75828A-7DE9-4277-830F-00BE8D13D048}" dt="2024-09-01T19:04:39.603" v="4" actId="20577"/>
        <pc:sldMkLst>
          <pc:docMk/>
          <pc:sldMk cId="140996404" sldId="304"/>
        </pc:sldMkLst>
        <pc:spChg chg="mod">
          <ac:chgData name="Xilin Xia (Civil Engineering)" userId="S::x.xia.1@bham.ac.uk::c70fe95f-d914-4d6f-a379-847d3b297f0f" providerId="AD" clId="Web-{9E75828A-7DE9-4277-830F-00BE8D13D048}" dt="2024-09-01T19:04:39.603" v="4" actId="20577"/>
          <ac:spMkLst>
            <pc:docMk/>
            <pc:sldMk cId="140996404" sldId="304"/>
            <ac:spMk id="4" creationId="{B2692B0E-63FE-5897-D04F-9692AAB1D2BB}"/>
          </ac:spMkLst>
        </pc:spChg>
      </pc:sldChg>
    </pc:docChg>
  </pc:docChgLst>
  <pc:docChgLst>
    <pc:chgData name="Xilin Xia (Civil Engineering)" userId="S::x.xia.1@bham.ac.uk::c70fe95f-d914-4d6f-a379-847d3b297f0f" providerId="AD" clId="Web-{52217A42-B08A-413D-94AD-67140B250D23}"/>
    <pc:docChg chg="modSld">
      <pc:chgData name="Xilin Xia (Civil Engineering)" userId="S::x.xia.1@bham.ac.uk::c70fe95f-d914-4d6f-a379-847d3b297f0f" providerId="AD" clId="Web-{52217A42-B08A-413D-94AD-67140B250D23}" dt="2024-05-02T12:06:26.259" v="14"/>
      <pc:docMkLst>
        <pc:docMk/>
      </pc:docMkLst>
      <pc:sldChg chg="delAnim">
        <pc:chgData name="Xilin Xia (Civil Engineering)" userId="S::x.xia.1@bham.ac.uk::c70fe95f-d914-4d6f-a379-847d3b297f0f" providerId="AD" clId="Web-{52217A42-B08A-413D-94AD-67140B250D23}" dt="2024-05-02T12:06:18.821" v="11"/>
        <pc:sldMkLst>
          <pc:docMk/>
          <pc:sldMk cId="4139935898" sldId="295"/>
        </pc:sldMkLst>
      </pc:sldChg>
      <pc:sldChg chg="delAnim">
        <pc:chgData name="Xilin Xia (Civil Engineering)" userId="S::x.xia.1@bham.ac.uk::c70fe95f-d914-4d6f-a379-847d3b297f0f" providerId="AD" clId="Web-{52217A42-B08A-413D-94AD-67140B250D23}" dt="2024-05-02T12:06:21.696" v="12"/>
        <pc:sldMkLst>
          <pc:docMk/>
          <pc:sldMk cId="1933495363" sldId="296"/>
        </pc:sldMkLst>
      </pc:sldChg>
      <pc:sldChg chg="modSp delAnim">
        <pc:chgData name="Xilin Xia (Civil Engineering)" userId="S::x.xia.1@bham.ac.uk::c70fe95f-d914-4d6f-a379-847d3b297f0f" providerId="AD" clId="Web-{52217A42-B08A-413D-94AD-67140B250D23}" dt="2024-05-02T12:06:23.993" v="13"/>
        <pc:sldMkLst>
          <pc:docMk/>
          <pc:sldMk cId="293130496" sldId="298"/>
        </pc:sldMkLst>
        <pc:spChg chg="mod">
          <ac:chgData name="Xilin Xia (Civil Engineering)" userId="S::x.xia.1@bham.ac.uk::c70fe95f-d914-4d6f-a379-847d3b297f0f" providerId="AD" clId="Web-{52217A42-B08A-413D-94AD-67140B250D23}" dt="2024-05-02T12:05:53.414" v="10" actId="20577"/>
          <ac:spMkLst>
            <pc:docMk/>
            <pc:sldMk cId="293130496" sldId="298"/>
            <ac:spMk id="3" creationId="{A71045DF-F795-2C76-B0FE-19DF46F6F682}"/>
          </ac:spMkLst>
        </pc:spChg>
      </pc:sldChg>
      <pc:sldChg chg="delAnim">
        <pc:chgData name="Xilin Xia (Civil Engineering)" userId="S::x.xia.1@bham.ac.uk::c70fe95f-d914-4d6f-a379-847d3b297f0f" providerId="AD" clId="Web-{52217A42-B08A-413D-94AD-67140B250D23}" dt="2024-05-02T12:06:26.259" v="14"/>
        <pc:sldMkLst>
          <pc:docMk/>
          <pc:sldMk cId="302956401" sldId="299"/>
        </pc:sldMkLst>
      </pc:sldChg>
    </pc:docChg>
  </pc:docChgLst>
  <pc:docChgLst>
    <pc:chgData name="Xilin Xia (Civil Engineering)" userId="c70fe95f-d914-4d6f-a379-847d3b297f0f" providerId="ADAL" clId="{758D0D30-1DD7-0840-B4F3-5F3B69969ABE}"/>
    <pc:docChg chg="addSld modSld">
      <pc:chgData name="Xilin Xia (Civil Engineering)" userId="c70fe95f-d914-4d6f-a379-847d3b297f0f" providerId="ADAL" clId="{758D0D30-1DD7-0840-B4F3-5F3B69969ABE}" dt="2023-10-09T10:01:16.927" v="84" actId="20577"/>
      <pc:docMkLst>
        <pc:docMk/>
      </pc:docMkLst>
      <pc:sldChg chg="modSp new mod">
        <pc:chgData name="Xilin Xia (Civil Engineering)" userId="c70fe95f-d914-4d6f-a379-847d3b297f0f" providerId="ADAL" clId="{758D0D30-1DD7-0840-B4F3-5F3B69969ABE}" dt="2023-10-09T09:59:51.828" v="25" actId="20577"/>
        <pc:sldMkLst>
          <pc:docMk/>
          <pc:sldMk cId="799993865" sldId="283"/>
        </pc:sldMkLst>
        <pc:spChg chg="mod">
          <ac:chgData name="Xilin Xia (Civil Engineering)" userId="c70fe95f-d914-4d6f-a379-847d3b297f0f" providerId="ADAL" clId="{758D0D30-1DD7-0840-B4F3-5F3B69969ABE}" dt="2023-10-09T09:59:51.828" v="25" actId="20577"/>
          <ac:spMkLst>
            <pc:docMk/>
            <pc:sldMk cId="799993865" sldId="283"/>
            <ac:spMk id="2" creationId="{49476CB7-6057-B86C-8851-DF7E012907E0}"/>
          </ac:spMkLst>
        </pc:spChg>
      </pc:sldChg>
      <pc:sldChg chg="modSp new mod">
        <pc:chgData name="Xilin Xia (Civil Engineering)" userId="c70fe95f-d914-4d6f-a379-847d3b297f0f" providerId="ADAL" clId="{758D0D30-1DD7-0840-B4F3-5F3B69969ABE}" dt="2023-10-09T10:01:16.927" v="84" actId="20577"/>
        <pc:sldMkLst>
          <pc:docMk/>
          <pc:sldMk cId="2953707126" sldId="284"/>
        </pc:sldMkLst>
        <pc:spChg chg="mod">
          <ac:chgData name="Xilin Xia (Civil Engineering)" userId="c70fe95f-d914-4d6f-a379-847d3b297f0f" providerId="ADAL" clId="{758D0D30-1DD7-0840-B4F3-5F3B69969ABE}" dt="2023-10-09T10:00:00.413" v="32" actId="20577"/>
          <ac:spMkLst>
            <pc:docMk/>
            <pc:sldMk cId="2953707126" sldId="284"/>
            <ac:spMk id="2" creationId="{2AAFAE53-275F-A7EA-5AB3-7A299C5709D8}"/>
          </ac:spMkLst>
        </pc:spChg>
        <pc:spChg chg="mod">
          <ac:chgData name="Xilin Xia (Civil Engineering)" userId="c70fe95f-d914-4d6f-a379-847d3b297f0f" providerId="ADAL" clId="{758D0D30-1DD7-0840-B4F3-5F3B69969ABE}" dt="2023-10-09T10:01:16.927" v="84" actId="20577"/>
          <ac:spMkLst>
            <pc:docMk/>
            <pc:sldMk cId="2953707126" sldId="284"/>
            <ac:spMk id="3" creationId="{2328FEE8-EF47-0D35-F811-9C6CDFE4DCB0}"/>
          </ac:spMkLst>
        </pc:spChg>
      </pc:sldChg>
    </pc:docChg>
  </pc:docChgLst>
  <pc:docChgLst>
    <pc:chgData name="Xilin Xia (Civil Engineering)" userId="S::x.xia.1@bham.ac.uk::c70fe95f-d914-4d6f-a379-847d3b297f0f" providerId="AD" clId="Web-{597274AC-950E-3D04-A063-5ADE6C93CD7E}"/>
    <pc:docChg chg="mod modSld">
      <pc:chgData name="Xilin Xia (Civil Engineering)" userId="S::x.xia.1@bham.ac.uk::c70fe95f-d914-4d6f-a379-847d3b297f0f" providerId="AD" clId="Web-{597274AC-950E-3D04-A063-5ADE6C93CD7E}" dt="2024-09-06T09:58:37.039" v="32" actId="1076"/>
      <pc:docMkLst>
        <pc:docMk/>
      </pc:docMkLst>
      <pc:sldChg chg="modSp">
        <pc:chgData name="Xilin Xia (Civil Engineering)" userId="S::x.xia.1@bham.ac.uk::c70fe95f-d914-4d6f-a379-847d3b297f0f" providerId="AD" clId="Web-{597274AC-950E-3D04-A063-5ADE6C93CD7E}" dt="2024-09-06T09:50:22.918" v="10" actId="1076"/>
        <pc:sldMkLst>
          <pc:docMk/>
          <pc:sldMk cId="1583407281" sldId="302"/>
        </pc:sldMkLst>
        <pc:spChg chg="mod">
          <ac:chgData name="Xilin Xia (Civil Engineering)" userId="S::x.xia.1@bham.ac.uk::c70fe95f-d914-4d6f-a379-847d3b297f0f" providerId="AD" clId="Web-{597274AC-950E-3D04-A063-5ADE6C93CD7E}" dt="2024-09-06T09:50:11.043" v="6" actId="1076"/>
          <ac:spMkLst>
            <pc:docMk/>
            <pc:sldMk cId="1583407281" sldId="302"/>
            <ac:spMk id="5" creationId="{9CB90B53-5EB3-1057-089C-6786F898B3FA}"/>
          </ac:spMkLst>
        </pc:spChg>
        <pc:spChg chg="mod">
          <ac:chgData name="Xilin Xia (Civil Engineering)" userId="S::x.xia.1@bham.ac.uk::c70fe95f-d914-4d6f-a379-847d3b297f0f" providerId="AD" clId="Web-{597274AC-950E-3D04-A063-5ADE6C93CD7E}" dt="2024-09-06T09:50:03.136" v="5" actId="1076"/>
          <ac:spMkLst>
            <pc:docMk/>
            <pc:sldMk cId="1583407281" sldId="302"/>
            <ac:spMk id="12" creationId="{9FE2A1C6-E618-0194-A852-946BBAE241C6}"/>
          </ac:spMkLst>
        </pc:spChg>
        <pc:grpChg chg="mod">
          <ac:chgData name="Xilin Xia (Civil Engineering)" userId="S::x.xia.1@bham.ac.uk::c70fe95f-d914-4d6f-a379-847d3b297f0f" providerId="AD" clId="Web-{597274AC-950E-3D04-A063-5ADE6C93CD7E}" dt="2024-09-06T09:50:15.730" v="8" actId="1076"/>
          <ac:grpSpMkLst>
            <pc:docMk/>
            <pc:sldMk cId="1583407281" sldId="302"/>
            <ac:grpSpMk id="13" creationId="{F7F9D3CC-CA70-59B5-0494-15039C538C3A}"/>
          </ac:grpSpMkLst>
        </pc:grpChg>
        <pc:grpChg chg="mod">
          <ac:chgData name="Xilin Xia (Civil Engineering)" userId="S::x.xia.1@bham.ac.uk::c70fe95f-d914-4d6f-a379-847d3b297f0f" providerId="AD" clId="Web-{597274AC-950E-3D04-A063-5ADE6C93CD7E}" dt="2024-09-06T09:50:22.918" v="10" actId="1076"/>
          <ac:grpSpMkLst>
            <pc:docMk/>
            <pc:sldMk cId="1583407281" sldId="302"/>
            <ac:grpSpMk id="21" creationId="{8FFE0DA9-5259-82F9-988B-388F7FBE73EC}"/>
          </ac:grpSpMkLst>
        </pc:grpChg>
      </pc:sldChg>
      <pc:sldChg chg="modSp">
        <pc:chgData name="Xilin Xia (Civil Engineering)" userId="S::x.xia.1@bham.ac.uk::c70fe95f-d914-4d6f-a379-847d3b297f0f" providerId="AD" clId="Web-{597274AC-950E-3D04-A063-5ADE6C93CD7E}" dt="2024-09-06T09:58:37.039" v="32" actId="1076"/>
        <pc:sldMkLst>
          <pc:docMk/>
          <pc:sldMk cId="3640810130" sldId="303"/>
        </pc:sldMkLst>
        <pc:spChg chg="mod">
          <ac:chgData name="Xilin Xia (Civil Engineering)" userId="S::x.xia.1@bham.ac.uk::c70fe95f-d914-4d6f-a379-847d3b297f0f" providerId="AD" clId="Web-{597274AC-950E-3D04-A063-5ADE6C93CD7E}" dt="2024-09-06T09:58:00.132" v="23" actId="20577"/>
          <ac:spMkLst>
            <pc:docMk/>
            <pc:sldMk cId="3640810130" sldId="303"/>
            <ac:spMk id="6" creationId="{D71EF226-EAD7-6EBF-7FA0-A8B34D9EE8FB}"/>
          </ac:spMkLst>
        </pc:spChg>
        <pc:spChg chg="mod">
          <ac:chgData name="Xilin Xia (Civil Engineering)" userId="S::x.xia.1@bham.ac.uk::c70fe95f-d914-4d6f-a379-847d3b297f0f" providerId="AD" clId="Web-{597274AC-950E-3D04-A063-5ADE6C93CD7E}" dt="2024-09-06T09:58:37.039" v="32" actId="1076"/>
          <ac:spMkLst>
            <pc:docMk/>
            <pc:sldMk cId="3640810130" sldId="303"/>
            <ac:spMk id="7" creationId="{911658AF-BE6B-EAF7-0354-A87958ECF2F8}"/>
          </ac:spMkLst>
        </pc:spChg>
        <pc:picChg chg="mod">
          <ac:chgData name="Xilin Xia (Civil Engineering)" userId="S::x.xia.1@bham.ac.uk::c70fe95f-d914-4d6f-a379-847d3b297f0f" providerId="AD" clId="Web-{597274AC-950E-3D04-A063-5ADE6C93CD7E}" dt="2024-09-06T09:57:24.210" v="13" actId="14100"/>
          <ac:picMkLst>
            <pc:docMk/>
            <pc:sldMk cId="3640810130" sldId="303"/>
            <ac:picMk id="4" creationId="{25D3E3B1-6C7E-D4F1-7948-C26A5E1A348B}"/>
          </ac:picMkLst>
        </pc:picChg>
        <pc:picChg chg="mod">
          <ac:chgData name="Xilin Xia (Civil Engineering)" userId="S::x.xia.1@bham.ac.uk::c70fe95f-d914-4d6f-a379-847d3b297f0f" providerId="AD" clId="Web-{597274AC-950E-3D04-A063-5ADE6C93CD7E}" dt="2024-09-06T09:57:30.991" v="14" actId="14100"/>
          <ac:picMkLst>
            <pc:docMk/>
            <pc:sldMk cId="3640810130" sldId="303"/>
            <ac:picMk id="5" creationId="{2392A026-F2F4-3D54-33CA-0069834F23E3}"/>
          </ac:picMkLst>
        </pc:picChg>
      </pc:sldChg>
    </pc:docChg>
  </pc:docChgLst>
  <pc:docChgLst>
    <pc:chgData name="Nicole Metje (School of Civil Engineering)" userId="989ad648-e33c-479d-ba5a-b7088e615f68" providerId="ADAL" clId="{987F564D-76E1-9F42-A7F6-1D3588FF70FB}"/>
    <pc:docChg chg="modSld">
      <pc:chgData name="Nicole Metje (School of Civil Engineering)" userId="989ad648-e33c-479d-ba5a-b7088e615f68" providerId="ADAL" clId="{987F564D-76E1-9F42-A7F6-1D3588FF70FB}" dt="2024-09-06T07:35:49.856" v="21" actId="1076"/>
      <pc:docMkLst>
        <pc:docMk/>
      </pc:docMkLst>
      <pc:sldChg chg="addSp modSp mod addCm">
        <pc:chgData name="Nicole Metje (School of Civil Engineering)" userId="989ad648-e33c-479d-ba5a-b7088e615f68" providerId="ADAL" clId="{987F564D-76E1-9F42-A7F6-1D3588FF70FB}" dt="2024-09-06T07:32:21.207" v="6" actId="1076"/>
        <pc:sldMkLst>
          <pc:docMk/>
          <pc:sldMk cId="3120960888" sldId="264"/>
        </pc:sldMkLst>
        <pc:picChg chg="add mod">
          <ac:chgData name="Nicole Metje (School of Civil Engineering)" userId="989ad648-e33c-479d-ba5a-b7088e615f68" providerId="ADAL" clId="{987F564D-76E1-9F42-A7F6-1D3588FF70FB}" dt="2024-09-06T07:32:21.207" v="6" actId="1076"/>
          <ac:picMkLst>
            <pc:docMk/>
            <pc:sldMk cId="3120960888" sldId="264"/>
            <ac:picMk id="6" creationId="{A80DB2A2-66E7-FE60-43C6-21FAC583A5C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icole Metje (School of Civil Engineering)" userId="989ad648-e33c-479d-ba5a-b7088e615f68" providerId="ADAL" clId="{987F564D-76E1-9F42-A7F6-1D3588FF70FB}" dt="2024-09-06T07:30:58.062" v="0"/>
              <pc2:cmMkLst xmlns:pc2="http://schemas.microsoft.com/office/powerpoint/2019/9/main/command">
                <pc:docMk/>
                <pc:sldMk cId="3120960888" sldId="264"/>
                <pc2:cmMk id="{B44A58B0-A2B6-B449-A963-691AC1EA3696}"/>
              </pc2:cmMkLst>
            </pc226:cmChg>
          </p:ext>
        </pc:extLst>
      </pc:sldChg>
      <pc:sldChg chg="modSp mod">
        <pc:chgData name="Nicole Metje (School of Civil Engineering)" userId="989ad648-e33c-479d-ba5a-b7088e615f68" providerId="ADAL" clId="{987F564D-76E1-9F42-A7F6-1D3588FF70FB}" dt="2024-09-06T07:33:18.695" v="7" actId="1076"/>
        <pc:sldMkLst>
          <pc:docMk/>
          <pc:sldMk cId="1230064798" sldId="295"/>
        </pc:sldMkLst>
        <pc:spChg chg="mod">
          <ac:chgData name="Nicole Metje (School of Civil Engineering)" userId="989ad648-e33c-479d-ba5a-b7088e615f68" providerId="ADAL" clId="{987F564D-76E1-9F42-A7F6-1D3588FF70FB}" dt="2024-09-06T07:33:18.695" v="7" actId="1076"/>
          <ac:spMkLst>
            <pc:docMk/>
            <pc:sldMk cId="1230064798" sldId="295"/>
            <ac:spMk id="2" creationId="{98C84EAD-9F09-B131-9842-5796DF7A1EE7}"/>
          </ac:spMkLst>
        </pc:spChg>
      </pc:sldChg>
      <pc:sldChg chg="modSp mod">
        <pc:chgData name="Nicole Metje (School of Civil Engineering)" userId="989ad648-e33c-479d-ba5a-b7088e615f68" providerId="ADAL" clId="{987F564D-76E1-9F42-A7F6-1D3588FF70FB}" dt="2024-09-06T07:33:53.785" v="10" actId="14100"/>
        <pc:sldMkLst>
          <pc:docMk/>
          <pc:sldMk cId="1933495363" sldId="297"/>
        </pc:sldMkLst>
        <pc:spChg chg="mod">
          <ac:chgData name="Nicole Metje (School of Civil Engineering)" userId="989ad648-e33c-479d-ba5a-b7088e615f68" providerId="ADAL" clId="{987F564D-76E1-9F42-A7F6-1D3588FF70FB}" dt="2024-09-06T07:33:35.756" v="8" actId="1076"/>
          <ac:spMkLst>
            <pc:docMk/>
            <pc:sldMk cId="1933495363" sldId="297"/>
            <ac:spMk id="2" creationId="{34945523-50E8-FF59-E210-491C35C20B62}"/>
          </ac:spMkLst>
        </pc:spChg>
        <pc:spChg chg="mod">
          <ac:chgData name="Nicole Metje (School of Civil Engineering)" userId="989ad648-e33c-479d-ba5a-b7088e615f68" providerId="ADAL" clId="{987F564D-76E1-9F42-A7F6-1D3588FF70FB}" dt="2024-09-06T07:33:53.785" v="10" actId="14100"/>
          <ac:spMkLst>
            <pc:docMk/>
            <pc:sldMk cId="1933495363" sldId="297"/>
            <ac:spMk id="3" creationId="{6C6AC0D8-0D5D-D902-DD1B-729D67174D91}"/>
          </ac:spMkLst>
        </pc:spChg>
      </pc:sldChg>
      <pc:sldChg chg="modSp mod">
        <pc:chgData name="Nicole Metje (School of Civil Engineering)" userId="989ad648-e33c-479d-ba5a-b7088e615f68" providerId="ADAL" clId="{987F564D-76E1-9F42-A7F6-1D3588FF70FB}" dt="2024-09-06T07:34:28.027" v="15" actId="166"/>
        <pc:sldMkLst>
          <pc:docMk/>
          <pc:sldMk cId="3639677240" sldId="298"/>
        </pc:sldMkLst>
        <pc:spChg chg="mod">
          <ac:chgData name="Nicole Metje (School of Civil Engineering)" userId="989ad648-e33c-479d-ba5a-b7088e615f68" providerId="ADAL" clId="{987F564D-76E1-9F42-A7F6-1D3588FF70FB}" dt="2024-09-06T07:34:05.634" v="11" actId="1076"/>
          <ac:spMkLst>
            <pc:docMk/>
            <pc:sldMk cId="3639677240" sldId="298"/>
            <ac:spMk id="2" creationId="{DEDAB22E-98CE-508B-C9FE-9DB991C771AF}"/>
          </ac:spMkLst>
        </pc:spChg>
        <pc:spChg chg="mod">
          <ac:chgData name="Nicole Metje (School of Civil Engineering)" userId="989ad648-e33c-479d-ba5a-b7088e615f68" providerId="ADAL" clId="{987F564D-76E1-9F42-A7F6-1D3588FF70FB}" dt="2024-09-06T07:34:28.027" v="15" actId="166"/>
          <ac:spMkLst>
            <pc:docMk/>
            <pc:sldMk cId="3639677240" sldId="298"/>
            <ac:spMk id="3" creationId="{CA67A1BE-DA40-F4AF-9D1A-666207577719}"/>
          </ac:spMkLst>
        </pc:spChg>
      </pc:sldChg>
      <pc:sldChg chg="modSp mod">
        <pc:chgData name="Nicole Metje (School of Civil Engineering)" userId="989ad648-e33c-479d-ba5a-b7088e615f68" providerId="ADAL" clId="{987F564D-76E1-9F42-A7F6-1D3588FF70FB}" dt="2024-09-06T07:35:25.015" v="17" actId="1076"/>
        <pc:sldMkLst>
          <pc:docMk/>
          <pc:sldMk cId="1954912989" sldId="301"/>
        </pc:sldMkLst>
        <pc:spChg chg="mod">
          <ac:chgData name="Nicole Metje (School of Civil Engineering)" userId="989ad648-e33c-479d-ba5a-b7088e615f68" providerId="ADAL" clId="{987F564D-76E1-9F42-A7F6-1D3588FF70FB}" dt="2024-09-06T07:35:25.015" v="17" actId="1076"/>
          <ac:spMkLst>
            <pc:docMk/>
            <pc:sldMk cId="1954912989" sldId="301"/>
            <ac:spMk id="2" creationId="{26E8B1A9-5B27-3F24-8395-3D748C1227AD}"/>
          </ac:spMkLst>
        </pc:spChg>
      </pc:sldChg>
      <pc:sldChg chg="modSp mod">
        <pc:chgData name="Nicole Metje (School of Civil Engineering)" userId="989ad648-e33c-479d-ba5a-b7088e615f68" providerId="ADAL" clId="{987F564D-76E1-9F42-A7F6-1D3588FF70FB}" dt="2024-09-06T07:35:43.925" v="20" actId="1076"/>
        <pc:sldMkLst>
          <pc:docMk/>
          <pc:sldMk cId="1583407281" sldId="302"/>
        </pc:sldMkLst>
        <pc:spChg chg="mod">
          <ac:chgData name="Nicole Metje (School of Civil Engineering)" userId="989ad648-e33c-479d-ba5a-b7088e615f68" providerId="ADAL" clId="{987F564D-76E1-9F42-A7F6-1D3588FF70FB}" dt="2024-09-06T07:35:43.925" v="20" actId="1076"/>
          <ac:spMkLst>
            <pc:docMk/>
            <pc:sldMk cId="1583407281" sldId="302"/>
            <ac:spMk id="2" creationId="{DCFEF947-FD3B-E9DB-4211-DD0C9EAB7F1C}"/>
          </ac:spMkLst>
        </pc:spChg>
      </pc:sldChg>
      <pc:sldChg chg="modSp mod">
        <pc:chgData name="Nicole Metje (School of Civil Engineering)" userId="989ad648-e33c-479d-ba5a-b7088e615f68" providerId="ADAL" clId="{987F564D-76E1-9F42-A7F6-1D3588FF70FB}" dt="2024-09-06T07:35:35.782" v="19" actId="1076"/>
        <pc:sldMkLst>
          <pc:docMk/>
          <pc:sldMk cId="3640810130" sldId="303"/>
        </pc:sldMkLst>
        <pc:spChg chg="mod">
          <ac:chgData name="Nicole Metje (School of Civil Engineering)" userId="989ad648-e33c-479d-ba5a-b7088e615f68" providerId="ADAL" clId="{987F564D-76E1-9F42-A7F6-1D3588FF70FB}" dt="2024-09-06T07:35:35.782" v="19" actId="1076"/>
          <ac:spMkLst>
            <pc:docMk/>
            <pc:sldMk cId="3640810130" sldId="303"/>
            <ac:spMk id="2" creationId="{870E8DAB-ABE7-6AE5-E8EF-FC64D0DC7172}"/>
          </ac:spMkLst>
        </pc:spChg>
      </pc:sldChg>
      <pc:sldChg chg="modSp mod">
        <pc:chgData name="Nicole Metje (School of Civil Engineering)" userId="989ad648-e33c-479d-ba5a-b7088e615f68" providerId="ADAL" clId="{987F564D-76E1-9F42-A7F6-1D3588FF70FB}" dt="2024-09-06T07:35:49.856" v="21" actId="1076"/>
        <pc:sldMkLst>
          <pc:docMk/>
          <pc:sldMk cId="140996404" sldId="304"/>
        </pc:sldMkLst>
        <pc:spChg chg="mod">
          <ac:chgData name="Nicole Metje (School of Civil Engineering)" userId="989ad648-e33c-479d-ba5a-b7088e615f68" providerId="ADAL" clId="{987F564D-76E1-9F42-A7F6-1D3588FF70FB}" dt="2024-09-06T07:35:49.856" v="21" actId="1076"/>
          <ac:spMkLst>
            <pc:docMk/>
            <pc:sldMk cId="140996404" sldId="304"/>
            <ac:spMk id="2" creationId="{AD8ADE55-1E2C-8EA6-4601-E841FB1D615D}"/>
          </ac:spMkLst>
        </pc:spChg>
      </pc:sldChg>
      <pc:sldChg chg="modSp mod">
        <pc:chgData name="Nicole Metje (School of Civil Engineering)" userId="989ad648-e33c-479d-ba5a-b7088e615f68" providerId="ADAL" clId="{987F564D-76E1-9F42-A7F6-1D3588FF70FB}" dt="2024-09-06T07:35:30.606" v="18" actId="1076"/>
        <pc:sldMkLst>
          <pc:docMk/>
          <pc:sldMk cId="324922402" sldId="305"/>
        </pc:sldMkLst>
        <pc:spChg chg="mod">
          <ac:chgData name="Nicole Metje (School of Civil Engineering)" userId="989ad648-e33c-479d-ba5a-b7088e615f68" providerId="ADAL" clId="{987F564D-76E1-9F42-A7F6-1D3588FF70FB}" dt="2024-09-06T07:35:30.606" v="18" actId="1076"/>
          <ac:spMkLst>
            <pc:docMk/>
            <pc:sldMk cId="324922402" sldId="305"/>
            <ac:spMk id="2" creationId="{94CA400D-D839-1613-CE06-022CEAB9748A}"/>
          </ac:spMkLst>
        </pc:spChg>
      </pc:sldChg>
      <pc:sldChg chg="addCm">
        <pc:chgData name="Nicole Metje (School of Civil Engineering)" userId="989ad648-e33c-479d-ba5a-b7088e615f68" providerId="ADAL" clId="{987F564D-76E1-9F42-A7F6-1D3588FF70FB}" dt="2024-09-06T07:35:00.603" v="16"/>
        <pc:sldMkLst>
          <pc:docMk/>
          <pc:sldMk cId="1710945095" sldId="30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icole Metje (School of Civil Engineering)" userId="989ad648-e33c-479d-ba5a-b7088e615f68" providerId="ADAL" clId="{987F564D-76E1-9F42-A7F6-1D3588FF70FB}" dt="2024-09-06T07:35:00.603" v="16"/>
              <pc2:cmMkLst xmlns:pc2="http://schemas.microsoft.com/office/powerpoint/2019/9/main/command">
                <pc:docMk/>
                <pc:sldMk cId="1710945095" sldId="306"/>
                <pc2:cmMk id="{BE93841D-AF49-0F45-B8B0-DA414F920B28}"/>
              </pc2:cmMkLst>
            </pc226:cmChg>
          </p:ext>
        </pc:extLst>
      </pc:sldChg>
    </pc:docChg>
  </pc:docChgLst>
  <pc:docChgLst>
    <pc:chgData name="Xilin Xia (Civil Engineering)" userId="S::x.xia.1@bham.ac.uk::c70fe95f-d914-4d6f-a379-847d3b297f0f" providerId="AD" clId="Web-{C0B8EE78-24A4-4325-B7D9-9A4056EAB755}"/>
    <pc:docChg chg="modSld">
      <pc:chgData name="Xilin Xia (Civil Engineering)" userId="S::x.xia.1@bham.ac.uk::c70fe95f-d914-4d6f-a379-847d3b297f0f" providerId="AD" clId="Web-{C0B8EE78-24A4-4325-B7D9-9A4056EAB755}" dt="2024-05-02T12:31:22.577" v="31" actId="1076"/>
      <pc:docMkLst>
        <pc:docMk/>
      </pc:docMkLst>
      <pc:sldChg chg="modSp">
        <pc:chgData name="Xilin Xia (Civil Engineering)" userId="S::x.xia.1@bham.ac.uk::c70fe95f-d914-4d6f-a379-847d3b297f0f" providerId="AD" clId="Web-{C0B8EE78-24A4-4325-B7D9-9A4056EAB755}" dt="2024-05-02T12:21:27.382" v="5" actId="20577"/>
        <pc:sldMkLst>
          <pc:docMk/>
          <pc:sldMk cId="3855887011" sldId="262"/>
        </pc:sldMkLst>
        <pc:spChg chg="mod">
          <ac:chgData name="Xilin Xia (Civil Engineering)" userId="S::x.xia.1@bham.ac.uk::c70fe95f-d914-4d6f-a379-847d3b297f0f" providerId="AD" clId="Web-{C0B8EE78-24A4-4325-B7D9-9A4056EAB755}" dt="2024-05-02T12:21:27.382" v="5" actId="20577"/>
          <ac:spMkLst>
            <pc:docMk/>
            <pc:sldMk cId="3855887011" sldId="262"/>
            <ac:spMk id="5" creationId="{00000000-0000-0000-0000-000000000000}"/>
          </ac:spMkLst>
        </pc:spChg>
      </pc:sldChg>
      <pc:sldChg chg="modSp">
        <pc:chgData name="Xilin Xia (Civil Engineering)" userId="S::x.xia.1@bham.ac.uk::c70fe95f-d914-4d6f-a379-847d3b297f0f" providerId="AD" clId="Web-{C0B8EE78-24A4-4325-B7D9-9A4056EAB755}" dt="2024-05-02T12:31:22.577" v="31" actId="1076"/>
        <pc:sldMkLst>
          <pc:docMk/>
          <pc:sldMk cId="356689803" sldId="300"/>
        </pc:sldMkLst>
        <pc:spChg chg="mod">
          <ac:chgData name="Xilin Xia (Civil Engineering)" userId="S::x.xia.1@bham.ac.uk::c70fe95f-d914-4d6f-a379-847d3b297f0f" providerId="AD" clId="Web-{C0B8EE78-24A4-4325-B7D9-9A4056EAB755}" dt="2024-05-02T12:31:22.577" v="31" actId="1076"/>
          <ac:spMkLst>
            <pc:docMk/>
            <pc:sldMk cId="356689803" sldId="300"/>
            <ac:spMk id="3" creationId="{8DE4237E-C3B5-DECD-AC0E-B329213F628B}"/>
          </ac:spMkLst>
        </pc:spChg>
      </pc:sldChg>
    </pc:docChg>
  </pc:docChgLst>
  <pc:docChgLst>
    <pc:chgData name="Xilin Xia (Civil Engineering)" userId="S::x.xia.1@bham.ac.uk::c70fe95f-d914-4d6f-a379-847d3b297f0f" providerId="AD" clId="Web-{5BA529F5-A8C6-41DF-81B6-33773C7C5509}"/>
    <pc:docChg chg="modSld">
      <pc:chgData name="Xilin Xia (Civil Engineering)" userId="S::x.xia.1@bham.ac.uk::c70fe95f-d914-4d6f-a379-847d3b297f0f" providerId="AD" clId="Web-{5BA529F5-A8C6-41DF-81B6-33773C7C5509}" dt="2024-09-05T23:09:23.235" v="40" actId="20577"/>
      <pc:docMkLst>
        <pc:docMk/>
      </pc:docMkLst>
      <pc:sldChg chg="modSp">
        <pc:chgData name="Xilin Xia (Civil Engineering)" userId="S::x.xia.1@bham.ac.uk::c70fe95f-d914-4d6f-a379-847d3b297f0f" providerId="AD" clId="Web-{5BA529F5-A8C6-41DF-81B6-33773C7C5509}" dt="2024-09-05T23:03:48.538" v="38" actId="20577"/>
        <pc:sldMkLst>
          <pc:docMk/>
          <pc:sldMk cId="728934458" sldId="294"/>
        </pc:sldMkLst>
        <pc:spChg chg="mod">
          <ac:chgData name="Xilin Xia (Civil Engineering)" userId="S::x.xia.1@bham.ac.uk::c70fe95f-d914-4d6f-a379-847d3b297f0f" providerId="AD" clId="Web-{5BA529F5-A8C6-41DF-81B6-33773C7C5509}" dt="2024-09-05T23:03:48.538" v="38" actId="20577"/>
          <ac:spMkLst>
            <pc:docMk/>
            <pc:sldMk cId="728934458" sldId="294"/>
            <ac:spMk id="3" creationId="{1AF106EC-BE09-B6CE-72BC-09D53A6D62EF}"/>
          </ac:spMkLst>
        </pc:spChg>
        <pc:picChg chg="mod">
          <ac:chgData name="Xilin Xia (Civil Engineering)" userId="S::x.xia.1@bham.ac.uk::c70fe95f-d914-4d6f-a379-847d3b297f0f" providerId="AD" clId="Web-{5BA529F5-A8C6-41DF-81B6-33773C7C5509}" dt="2024-09-05T22:39:40.922" v="29" actId="1076"/>
          <ac:picMkLst>
            <pc:docMk/>
            <pc:sldMk cId="728934458" sldId="294"/>
            <ac:picMk id="5" creationId="{FBB2B380-B6C2-09B0-E8DB-F8915B40DD27}"/>
          </ac:picMkLst>
        </pc:picChg>
      </pc:sldChg>
      <pc:sldChg chg="modSp">
        <pc:chgData name="Xilin Xia (Civil Engineering)" userId="S::x.xia.1@bham.ac.uk::c70fe95f-d914-4d6f-a379-847d3b297f0f" providerId="AD" clId="Web-{5BA529F5-A8C6-41DF-81B6-33773C7C5509}" dt="2024-09-05T23:09:23.235" v="40" actId="20577"/>
        <pc:sldMkLst>
          <pc:docMk/>
          <pc:sldMk cId="140996404" sldId="304"/>
        </pc:sldMkLst>
        <pc:spChg chg="mod">
          <ac:chgData name="Xilin Xia (Civil Engineering)" userId="S::x.xia.1@bham.ac.uk::c70fe95f-d914-4d6f-a379-847d3b297f0f" providerId="AD" clId="Web-{5BA529F5-A8C6-41DF-81B6-33773C7C5509}" dt="2024-09-05T23:09:23.235" v="40" actId="20577"/>
          <ac:spMkLst>
            <pc:docMk/>
            <pc:sldMk cId="140996404" sldId="304"/>
            <ac:spMk id="3" creationId="{7BD10676-0FF4-A15E-76CE-C1A231C8A83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8000E5-E1BF-1B49-8B13-714438104D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16E7D2-FA68-9F43-935B-5C4FB410B5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501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3251F9C-DD71-D44B-BC61-B9FFF09B63D6}" type="datetimeFigureOut">
              <a:rPr lang="en-US" altLang="en-US"/>
              <a:pPr>
                <a:defRPr/>
              </a:pPr>
              <a:t>9/6/24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5D875-A649-3A4B-8E3B-058149450C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468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201212-A529-7F40-936E-A515A995FD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5010" y="8684684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870662C-C48F-D348-A8B1-EF16E88601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01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4C16E-B00C-4FA4-8953-2E262D1684AF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3"/>
            <a:ext cx="5486400" cy="36004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686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010" y="8684686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8C3CB-3118-423E-861A-757A9737E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356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8C3CB-3118-423E-861A-757A9737E9E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989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8C3CB-3118-423E-861A-757A9737E9E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7180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8C3CB-3118-423E-861A-757A9737E9E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325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543050"/>
            <a:ext cx="6552728" cy="5966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68313" y="2211388"/>
            <a:ext cx="6551612" cy="360362"/>
          </a:xfrm>
          <a:prstGeom prst="rect">
            <a:avLst/>
          </a:prstGeom>
        </p:spPr>
        <p:txBody>
          <a:bodyPr/>
          <a:lstStyle>
            <a:lvl1pPr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98038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536" y="411510"/>
            <a:ext cx="7772400" cy="85725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/>
              <a:t>Click to edit slide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347614"/>
            <a:ext cx="7772400" cy="295232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Wingdings" panose="05000000000000000000" pitchFamily="2" charset="2"/>
              <a:buChar char="§"/>
              <a:defRPr b="0" baseline="0">
                <a:solidFill>
                  <a:schemeClr val="tx1"/>
                </a:solidFill>
              </a:defRPr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37515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536" y="411510"/>
            <a:ext cx="7772400" cy="85725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/>
              <a:t>Click to edit slide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347614"/>
            <a:ext cx="7772400" cy="3384376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Wingdings" panose="05000000000000000000" pitchFamily="2" charset="2"/>
              <a:buChar char="§"/>
              <a:defRPr b="0" baseline="0">
                <a:solidFill>
                  <a:schemeClr val="tx1"/>
                </a:solidFill>
              </a:defRPr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998955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536" y="411907"/>
            <a:ext cx="4535165" cy="91826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/>
              <a:t>Click to edit slide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440607"/>
            <a:ext cx="4535165" cy="271531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Wingdings" panose="05000000000000000000" pitchFamily="2" charset="2"/>
              <a:buChar char="§"/>
              <a:defRPr b="0" baseline="0">
                <a:solidFill>
                  <a:schemeClr val="tx1"/>
                </a:solidFill>
              </a:defRPr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129032" y="411510"/>
            <a:ext cx="1657350" cy="16573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946925" y="2215474"/>
            <a:ext cx="1657350" cy="16573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946925" y="411510"/>
            <a:ext cx="1657350" cy="16573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5126154" y="2221260"/>
            <a:ext cx="1657350" cy="16573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38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536" y="411510"/>
            <a:ext cx="7772400" cy="85725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Georgia"/>
                <a:cs typeface="Georgia"/>
              </a:defRPr>
            </a:lvl1pPr>
          </a:lstStyle>
          <a:p>
            <a:r>
              <a:rPr lang="en-GB"/>
              <a:t>Click to edit slide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347614"/>
            <a:ext cx="7772400" cy="2742009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1"/>
              </a:buClr>
              <a:buFont typeface="Wingdings" panose="05000000000000000000" pitchFamily="2" charset="2"/>
              <a:buChar char="§"/>
              <a:defRPr b="0" baseline="0">
                <a:solidFill>
                  <a:schemeClr val="tx1"/>
                </a:solidFill>
              </a:defRPr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083941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6" r:id="rId2"/>
    <p:sldLayoutId id="2147483949" r:id="rId3"/>
    <p:sldLayoutId id="2147483948" r:id="rId4"/>
    <p:sldLayoutId id="2147483947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489EBD"/>
          </a:solidFill>
          <a:latin typeface="Georgia"/>
          <a:ea typeface="ＭＳ Ｐゴシック" charset="0"/>
          <a:cs typeface="Georgi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eorgia" charset="0"/>
          <a:ea typeface="ＭＳ Ｐゴシック" charset="0"/>
          <a:cs typeface="Georgia" panose="020405020504050203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eorgia" charset="0"/>
          <a:ea typeface="ＭＳ Ｐゴシック" charset="0"/>
          <a:cs typeface="Georgia" panose="020405020504050203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eorgia" charset="0"/>
          <a:ea typeface="ＭＳ Ｐゴシック" charset="0"/>
          <a:cs typeface="Georgia" panose="020405020504050203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eorgia" charset="0"/>
          <a:ea typeface="ＭＳ Ｐゴシック" charset="0"/>
          <a:cs typeface="Georgia" panose="02040502050405020303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80000"/>
        <a:buFont typeface="Wingdings" pitchFamily="2" charset="2"/>
        <a:buNone/>
        <a:defRPr sz="20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indent="0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None/>
        <a:defRPr sz="16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65000"/>
        <a:buFont typeface="Wingdings" pitchFamily="2" charset="2"/>
        <a:buChar char="o"/>
        <a:defRPr sz="2800">
          <a:solidFill>
            <a:schemeClr val="bg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80000"/>
        <a:buChar char="–"/>
        <a:defRPr sz="2800">
          <a:solidFill>
            <a:schemeClr val="bg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90000"/>
        <a:buChar char="»"/>
        <a:defRPr sz="2800">
          <a:solidFill>
            <a:schemeClr val="bg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28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28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28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7318" y="1259347"/>
            <a:ext cx="6552728" cy="880355"/>
          </a:xfrm>
        </p:spPr>
        <p:txBody>
          <a:bodyPr lIns="91440" tIns="45720" rIns="91440" bIns="45720" anchor="t"/>
          <a:lstStyle/>
          <a:p>
            <a:r>
              <a:rPr lang="en-GB" sz="2000" b="1">
                <a:ea typeface="ＭＳ Ｐゴシック"/>
              </a:rPr>
              <a:t>STORMS: Strategies and Tools for Resilience of Buried Infrastructure to Meteorological Shocks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6D580-93B7-3ABB-2B4B-BF2196553D64}"/>
              </a:ext>
            </a:extLst>
          </p:cNvPr>
          <p:cNvSpPr txBox="1"/>
          <p:nvPr/>
        </p:nvSpPr>
        <p:spPr>
          <a:xfrm>
            <a:off x="395535" y="4537723"/>
            <a:ext cx="280831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400" b="0">
                <a:effectLst/>
                <a:latin typeface="Arial"/>
                <a:ea typeface="ＭＳ Ｐゴシック"/>
                <a:cs typeface="Arial"/>
              </a:rPr>
              <a:t>DAFNI Annual Conference 2024</a:t>
            </a:r>
            <a:endParaRPr lang="en-GB" sz="1400" b="0" i="1">
              <a:effectLst/>
              <a:latin typeface="Arial"/>
              <a:ea typeface="ＭＳ Ｐゴシック"/>
              <a:cs typeface="Arial"/>
            </a:endParaRPr>
          </a:p>
        </p:txBody>
      </p:sp>
      <p:pic>
        <p:nvPicPr>
          <p:cNvPr id="1026" name="Picture 2" descr="About the FEH Web Service - FEH Web Service">
            <a:extLst>
              <a:ext uri="{FF2B5EF4-FFF2-40B4-BE49-F238E27FC236}">
                <a16:creationId xmlns:a16="http://schemas.microsoft.com/office/drawing/2014/main" id="{640AB894-2535-E482-7163-F9D9CE9FC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3142"/>
            <a:ext cx="2736304" cy="73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itish Geological Survey - Wikipedia">
            <a:extLst>
              <a:ext uri="{FF2B5EF4-FFF2-40B4-BE49-F238E27FC236}">
                <a16:creationId xmlns:a16="http://schemas.microsoft.com/office/drawing/2014/main" id="{DF4FF058-E924-89EA-ACFE-24B1A54E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435" y="267494"/>
            <a:ext cx="1570037" cy="65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B4B4ED-3F46-9133-9838-86D49732AC64}"/>
              </a:ext>
            </a:extLst>
          </p:cNvPr>
          <p:cNvSpPr txBox="1"/>
          <p:nvPr/>
        </p:nvSpPr>
        <p:spPr>
          <a:xfrm>
            <a:off x="392965" y="2260567"/>
            <a:ext cx="7344817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0" err="1">
                <a:latin typeface="Arial"/>
                <a:ea typeface="ＭＳ Ｐゴシック"/>
                <a:cs typeface="Arial"/>
              </a:rPr>
              <a:t>Xilin</a:t>
            </a:r>
            <a:r>
              <a:rPr lang="en-US" sz="1600" b="0">
                <a:latin typeface="Arial"/>
                <a:ea typeface="ＭＳ Ｐゴシック"/>
                <a:cs typeface="Arial"/>
              </a:rPr>
              <a:t> Xia, Nikolaos </a:t>
            </a:r>
            <a:r>
              <a:rPr lang="en-US" sz="1600" b="0" err="1">
                <a:latin typeface="Arial"/>
                <a:ea typeface="ＭＳ Ｐゴシック"/>
                <a:cs typeface="Arial"/>
              </a:rPr>
              <a:t>Reppas</a:t>
            </a:r>
            <a:r>
              <a:rPr lang="en-US" sz="1600" b="0">
                <a:latin typeface="Arial"/>
                <a:ea typeface="ＭＳ Ｐゴシック"/>
                <a:cs typeface="Arial"/>
              </a:rPr>
              <a:t>, Ali </a:t>
            </a:r>
            <a:r>
              <a:rPr lang="en-US" sz="1600" b="0" err="1">
                <a:latin typeface="Arial"/>
                <a:ea typeface="ＭＳ Ｐゴシック"/>
                <a:cs typeface="Arial"/>
              </a:rPr>
              <a:t>Mashhadi</a:t>
            </a:r>
            <a:r>
              <a:rPr lang="en-US" sz="1600" b="0">
                <a:latin typeface="Arial"/>
                <a:ea typeface="ＭＳ Ｐゴシック"/>
                <a:cs typeface="Arial"/>
              </a:rPr>
              <a:t>, </a:t>
            </a:r>
            <a:r>
              <a:rPr lang="en-GB" sz="1600" b="0" err="1">
                <a:latin typeface="Arial"/>
                <a:ea typeface="ＭＳ Ｐゴシック"/>
                <a:cs typeface="Arial"/>
              </a:rPr>
              <a:t>Phatharaphong</a:t>
            </a:r>
            <a:r>
              <a:rPr lang="en-GB" sz="1600" b="0">
                <a:latin typeface="Arial"/>
                <a:ea typeface="ＭＳ Ｐゴシック"/>
                <a:cs typeface="Arial"/>
              </a:rPr>
              <a:t> </a:t>
            </a:r>
            <a:r>
              <a:rPr lang="en-GB" sz="1600" b="0" err="1">
                <a:latin typeface="Arial"/>
                <a:ea typeface="ＭＳ Ｐゴシック"/>
                <a:cs typeface="Arial"/>
              </a:rPr>
              <a:t>Yensri</a:t>
            </a:r>
            <a:endParaRPr lang="en-US" sz="1600" b="0">
              <a:latin typeface="Arial"/>
              <a:ea typeface="ＭＳ Ｐゴシック"/>
              <a:cs typeface="Arial"/>
            </a:endParaRPr>
          </a:p>
          <a:p>
            <a:r>
              <a:rPr lang="en-US" sz="1600" b="0" err="1">
                <a:latin typeface="Arial"/>
                <a:ea typeface="ＭＳ Ｐゴシック"/>
                <a:cs typeface="Arial"/>
              </a:rPr>
              <a:t>Soroosh</a:t>
            </a:r>
            <a:r>
              <a:rPr lang="en-US" sz="1600" b="0">
                <a:latin typeface="Arial"/>
                <a:ea typeface="ＭＳ Ｐゴシック"/>
                <a:cs typeface="Arial"/>
              </a:rPr>
              <a:t> Sharifi, Asaad </a:t>
            </a:r>
            <a:r>
              <a:rPr lang="en-US" sz="1600" b="0" err="1">
                <a:latin typeface="Arial"/>
                <a:ea typeface="ＭＳ Ｐゴシック"/>
                <a:cs typeface="Arial"/>
              </a:rPr>
              <a:t>Faramarzi</a:t>
            </a:r>
            <a:r>
              <a:rPr lang="en-US" sz="1600" b="0">
                <a:latin typeface="Arial"/>
                <a:ea typeface="ＭＳ Ｐゴシック"/>
                <a:cs typeface="Arial"/>
              </a:rPr>
              <a:t>, Nicole </a:t>
            </a:r>
            <a:r>
              <a:rPr lang="en-US" sz="1600" b="0" err="1">
                <a:latin typeface="Arial"/>
                <a:ea typeface="ＭＳ Ｐゴシック"/>
                <a:cs typeface="Arial"/>
              </a:rPr>
              <a:t>Metje</a:t>
            </a:r>
            <a:r>
              <a:rPr lang="en-US" sz="1600" b="0">
                <a:latin typeface="Arial"/>
                <a:ea typeface="ＭＳ Ｐゴシック"/>
                <a:cs typeface="Arial"/>
              </a:rPr>
              <a:t>, David Hannah </a:t>
            </a:r>
          </a:p>
          <a:p>
            <a:r>
              <a:rPr lang="en-US" sz="1600"/>
              <a:t>University of Birmingham</a:t>
            </a:r>
          </a:p>
          <a:p>
            <a:r>
              <a:rPr lang="en-US" sz="1600" b="0">
                <a:latin typeface="Arial"/>
                <a:ea typeface="ＭＳ Ｐゴシック"/>
                <a:cs typeface="Arial"/>
              </a:rPr>
              <a:t>Steven Cole, Bob Moore, Adam Griffin, Alison Kay, Steven Wells</a:t>
            </a:r>
            <a:endParaRPr lang="en-US" sz="1600" b="0">
              <a:cs typeface="Arial"/>
            </a:endParaRPr>
          </a:p>
          <a:p>
            <a:r>
              <a:rPr lang="en-US" sz="1600"/>
              <a:t>UK Centre for Ecology &amp; Hydrology</a:t>
            </a:r>
          </a:p>
          <a:p>
            <a:r>
              <a:rPr lang="en-US" sz="1600" b="0"/>
              <a:t>Andrew Hughes</a:t>
            </a:r>
          </a:p>
          <a:p>
            <a:r>
              <a:rPr lang="en-US" sz="1600"/>
              <a:t>British Geological Survey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130FB0F-965A-C36B-B4F8-8D2AE469E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643" y="4443958"/>
            <a:ext cx="2262714" cy="58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AFNI Conference 2022 showcases environmental impacts - Data &amp; Analytics  Facility for National Infrastructure - DAFNI">
            <a:extLst>
              <a:ext uri="{FF2B5EF4-FFF2-40B4-BE49-F238E27FC236}">
                <a16:creationId xmlns:a16="http://schemas.microsoft.com/office/drawing/2014/main" id="{B7EC48FF-7914-2D9E-57C9-B36004561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83" y="4564972"/>
            <a:ext cx="1211580" cy="53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UKCRIC">
            <a:extLst>
              <a:ext uri="{FF2B5EF4-FFF2-40B4-BE49-F238E27FC236}">
                <a16:creationId xmlns:a16="http://schemas.microsoft.com/office/drawing/2014/main" id="{6A2557CE-17D6-872A-9675-8A9C6BD26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236" y="4552055"/>
            <a:ext cx="1926163" cy="46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887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a river&#10;&#10;Description automatically generated">
            <a:extLst>
              <a:ext uri="{FF2B5EF4-FFF2-40B4-BE49-F238E27FC236}">
                <a16:creationId xmlns:a16="http://schemas.microsoft.com/office/drawing/2014/main" id="{EBA73917-6274-2BA8-7DFB-D685FCB57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95" y="0"/>
            <a:ext cx="4067794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F4D18F-37B7-E6EE-F10B-74E8F60A6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from surface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3F144-1548-AFE0-8C6E-A331A7E1A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347614"/>
            <a:ext cx="4465576" cy="3384376"/>
          </a:xfrm>
        </p:spPr>
        <p:txBody>
          <a:bodyPr lIns="91440" tIns="45720" rIns="91440" bIns="45720" anchor="t"/>
          <a:lstStyle/>
          <a:p>
            <a:r>
              <a:rPr lang="en-US" dirty="0">
                <a:ea typeface="ＭＳ Ｐゴシック"/>
              </a:rPr>
              <a:t>Rainfall scenarios are based on frequency analysis using UKCP18 climate projection</a:t>
            </a:r>
          </a:p>
          <a:p>
            <a:r>
              <a:rPr lang="en-US" dirty="0">
                <a:ea typeface="ＭＳ Ｐゴシック"/>
              </a:rPr>
              <a:t>Erosion is calculated using open-source </a:t>
            </a:r>
            <a:r>
              <a:rPr lang="en-US" dirty="0" err="1">
                <a:ea typeface="ＭＳ Ｐゴシック"/>
              </a:rPr>
              <a:t>SynxFlow</a:t>
            </a:r>
            <a:r>
              <a:rPr lang="en-US" dirty="0">
                <a:ea typeface="ＭＳ Ｐゴシック"/>
              </a:rPr>
              <a:t> hydrodynamic model (further development of </a:t>
            </a:r>
            <a:r>
              <a:rPr lang="en-US" dirty="0" err="1">
                <a:ea typeface="ＭＳ Ｐゴシック"/>
              </a:rPr>
              <a:t>HiPIMS</a:t>
            </a:r>
            <a:r>
              <a:rPr lang="en-US" dirty="0">
                <a:ea typeface="ＭＳ Ｐゴシック"/>
              </a:rPr>
              <a:t>-CUDA)</a:t>
            </a:r>
          </a:p>
          <a:p>
            <a:r>
              <a:rPr lang="en-US" dirty="0">
                <a:ea typeface="ＭＳ Ｐゴシック"/>
              </a:rPr>
              <a:t>Include damages from both exposed pipes and deep soil cover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CC82B5-4B40-5692-5916-E668A7669897}"/>
              </a:ext>
            </a:extLst>
          </p:cNvPr>
          <p:cNvSpPr txBox="1"/>
          <p:nvPr/>
        </p:nvSpPr>
        <p:spPr>
          <a:xfrm>
            <a:off x="7460703" y="74645"/>
            <a:ext cx="1683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/>
              <a:t>Simulated erosion/deposition during Storm Desmond 2016 for North-East England</a:t>
            </a:r>
          </a:p>
        </p:txBody>
      </p:sp>
    </p:spTree>
    <p:extLst>
      <p:ext uri="{BB962C8B-B14F-4D97-AF65-F5344CB8AC3E}">
        <p14:creationId xmlns:p14="http://schemas.microsoft.com/office/powerpoint/2010/main" val="3811905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8B1A9-5B27-3F24-8395-3D748C12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36" y="167936"/>
            <a:ext cx="7772400" cy="857250"/>
          </a:xfrm>
        </p:spPr>
        <p:txBody>
          <a:bodyPr/>
          <a:lstStyle/>
          <a:p>
            <a:r>
              <a:rPr lang="en-US"/>
              <a:t>Workflow on DAFNI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C66419-7569-0585-5C2A-9AE14B3DB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15" y="1455083"/>
            <a:ext cx="4367467" cy="2663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12E5D5-8002-8969-1CD6-DE5F48FD5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455083"/>
            <a:ext cx="4426960" cy="26632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556EF0-9576-3577-077C-85341F6B5253}"/>
              </a:ext>
            </a:extLst>
          </p:cNvPr>
          <p:cNvSpPr txBox="1"/>
          <p:nvPr/>
        </p:nvSpPr>
        <p:spPr>
          <a:xfrm>
            <a:off x="511477" y="960983"/>
            <a:ext cx="3345468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sz="2000" u="sng">
                <a:latin typeface="Arial"/>
                <a:ea typeface="ＭＳ Ｐゴシック"/>
                <a:cs typeface="Arial"/>
              </a:rPr>
              <a:t>Parameters and data slots: </a:t>
            </a:r>
          </a:p>
        </p:txBody>
      </p:sp>
    </p:spTree>
    <p:extLst>
      <p:ext uri="{BB962C8B-B14F-4D97-AF65-F5344CB8AC3E}">
        <p14:creationId xmlns:p14="http://schemas.microsoft.com/office/powerpoint/2010/main" val="1954912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400D-D839-1613-CE06-022CEAB97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69" y="176924"/>
            <a:ext cx="7772400" cy="857250"/>
          </a:xfrm>
        </p:spPr>
        <p:txBody>
          <a:bodyPr/>
          <a:lstStyle/>
          <a:p>
            <a:r>
              <a:rPr lang="en-US" dirty="0" err="1"/>
              <a:t>Visualisation</a:t>
            </a:r>
            <a:r>
              <a:rPr lang="en-US" dirty="0"/>
              <a:t> on DAFNI: Risk Mapping of National Gas Transmission Pipeline</a:t>
            </a:r>
          </a:p>
        </p:txBody>
      </p:sp>
      <p:pic>
        <p:nvPicPr>
          <p:cNvPr id="4" name="Pipe Risk Vis on DAFNI.mp4">
            <a:hlinkClick r:id="" action="ppaction://media"/>
            <a:extLst>
              <a:ext uri="{FF2B5EF4-FFF2-40B4-BE49-F238E27FC236}">
                <a16:creationId xmlns:a16="http://schemas.microsoft.com/office/drawing/2014/main" id="{A921CD5F-2C81-CF1E-0DFD-93C834D99EE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1657" y="1161183"/>
            <a:ext cx="6764747" cy="3805393"/>
          </a:xfrm>
        </p:spPr>
      </p:pic>
    </p:spTree>
    <p:extLst>
      <p:ext uri="{BB962C8B-B14F-4D97-AF65-F5344CB8AC3E}">
        <p14:creationId xmlns:p14="http://schemas.microsoft.com/office/powerpoint/2010/main" val="32492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E8DAB-ABE7-6AE5-E8EF-FC64D0DC7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74" y="161621"/>
            <a:ext cx="7772400" cy="857250"/>
          </a:xfrm>
        </p:spPr>
        <p:txBody>
          <a:bodyPr lIns="91440" tIns="45720" rIns="91440" bIns="45720" anchor="t"/>
          <a:lstStyle/>
          <a:p>
            <a:r>
              <a:rPr lang="en-US" dirty="0">
                <a:ea typeface="ＭＳ Ｐゴシック"/>
              </a:rPr>
              <a:t>Results: Matrix-based Risk Calculation vs FEM</a:t>
            </a:r>
          </a:p>
        </p:txBody>
      </p:sp>
      <p:pic>
        <p:nvPicPr>
          <p:cNvPr id="4" name="Picture 2" descr="A map of the united kingdom&#10;&#10;Description automatically generated">
            <a:extLst>
              <a:ext uri="{FF2B5EF4-FFF2-40B4-BE49-F238E27FC236}">
                <a16:creationId xmlns:a16="http://schemas.microsoft.com/office/drawing/2014/main" id="{25D3E3B1-6C7E-D4F1-7948-C26A5E1A3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95" y="1423735"/>
            <a:ext cx="2931735" cy="366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2A026-F2F4-3D54-33CA-0069834F2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323" y="1423912"/>
            <a:ext cx="2626543" cy="3502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1EF226-EAD7-6EBF-7FA0-A8B34D9EE8FB}"/>
              </a:ext>
            </a:extLst>
          </p:cNvPr>
          <p:cNvSpPr txBox="1"/>
          <p:nvPr/>
        </p:nvSpPr>
        <p:spPr>
          <a:xfrm>
            <a:off x="376374" y="747585"/>
            <a:ext cx="424695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Risk mapping using matrix-based method</a:t>
            </a:r>
          </a:p>
          <a:p>
            <a:pPr algn="ctr">
              <a:defRPr/>
            </a:pPr>
            <a:r>
              <a:rPr lang="en-GB" sz="1600" dirty="0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May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1658AF-BE6B-EAF7-0354-A87958ECF2F8}"/>
              </a:ext>
            </a:extLst>
          </p:cNvPr>
          <p:cNvSpPr txBox="1"/>
          <p:nvPr/>
        </p:nvSpPr>
        <p:spPr>
          <a:xfrm>
            <a:off x="4623325" y="818337"/>
            <a:ext cx="3719427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/>
              <a:t>Risk mapping using FEM</a:t>
            </a:r>
          </a:p>
          <a:p>
            <a:pPr algn="ctr"/>
            <a:r>
              <a:rPr lang="en-US" sz="1600" dirty="0">
                <a:latin typeface="Arial"/>
                <a:ea typeface="ＭＳ Ｐゴシック"/>
                <a:cs typeface="Arial"/>
              </a:rPr>
              <a:t>May 2020</a:t>
            </a:r>
            <a:endParaRPr lang="en-US" sz="1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0810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EF947-FD3B-E9DB-4211-DD0C9EAB7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14" y="164570"/>
            <a:ext cx="8358172" cy="857250"/>
          </a:xfrm>
        </p:spPr>
        <p:txBody>
          <a:bodyPr/>
          <a:lstStyle/>
          <a:p>
            <a:r>
              <a:rPr lang="en-US" dirty="0"/>
              <a:t>Results: Current vs Future Risk Coding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B90B53-5EB3-1057-089C-6786F898B3FA}"/>
              </a:ext>
            </a:extLst>
          </p:cNvPr>
          <p:cNvSpPr txBox="1"/>
          <p:nvPr/>
        </p:nvSpPr>
        <p:spPr>
          <a:xfrm>
            <a:off x="4241671" y="886241"/>
            <a:ext cx="42469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FEM risk model for May 2080</a:t>
            </a:r>
            <a:endParaRPr lang="en-US" sz="1600" b="1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E2A1C6-E618-0194-A852-946BBAE241C6}"/>
              </a:ext>
            </a:extLst>
          </p:cNvPr>
          <p:cNvSpPr txBox="1"/>
          <p:nvPr/>
        </p:nvSpPr>
        <p:spPr>
          <a:xfrm>
            <a:off x="-3635" y="886241"/>
            <a:ext cx="42469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000000"/>
                </a:solidFill>
                <a:latin typeface="+mn-lt"/>
                <a:ea typeface="Calibri"/>
                <a:cs typeface="Calibri"/>
              </a:rPr>
              <a:t>FEM risk model for May 2020</a:t>
            </a:r>
            <a:endParaRPr lang="en-US" sz="1600" b="1" dirty="0">
              <a:solidFill>
                <a:srgbClr val="000000"/>
              </a:solidFill>
              <a:latin typeface="+mn-lt"/>
              <a:cs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F9D3CC-CA70-59B5-0494-15039C538C3A}"/>
              </a:ext>
            </a:extLst>
          </p:cNvPr>
          <p:cNvGrpSpPr/>
          <p:nvPr/>
        </p:nvGrpSpPr>
        <p:grpSpPr>
          <a:xfrm>
            <a:off x="666891" y="1427585"/>
            <a:ext cx="3114170" cy="3473644"/>
            <a:chOff x="1595073" y="1772733"/>
            <a:chExt cx="4177041" cy="48085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FA42B4-C59B-637E-9D02-186EBA0DE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5073" y="1772733"/>
              <a:ext cx="4177041" cy="4808599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2EF7390-8AE2-9757-6778-DE5B0FE87E07}"/>
                </a:ext>
              </a:extLst>
            </p:cNvPr>
            <p:cNvSpPr/>
            <p:nvPr/>
          </p:nvSpPr>
          <p:spPr bwMode="auto">
            <a:xfrm>
              <a:off x="2818791" y="3840480"/>
              <a:ext cx="541325" cy="53401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latin typeface="Arial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45D5540-406D-78FB-9642-5B9CD32E4603}"/>
                </a:ext>
              </a:extLst>
            </p:cNvPr>
            <p:cNvSpPr/>
            <p:nvPr/>
          </p:nvSpPr>
          <p:spPr bwMode="auto">
            <a:xfrm>
              <a:off x="3142268" y="5647587"/>
              <a:ext cx="541325" cy="53401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latin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FE0DA9-5259-82F9-988B-388F7FBE73EC}"/>
              </a:ext>
            </a:extLst>
          </p:cNvPr>
          <p:cNvGrpSpPr/>
          <p:nvPr/>
        </p:nvGrpSpPr>
        <p:grpSpPr>
          <a:xfrm>
            <a:off x="4934564" y="1388245"/>
            <a:ext cx="2658955" cy="3513414"/>
            <a:chOff x="6725107" y="1772732"/>
            <a:chExt cx="3363417" cy="484817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A0B6F8A-5D6B-22B1-06DF-27F0B930F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5107" y="1772732"/>
              <a:ext cx="3363417" cy="484817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CC228F7-C840-E4C3-E489-91EA3B4A1FCC}"/>
                </a:ext>
              </a:extLst>
            </p:cNvPr>
            <p:cNvSpPr/>
            <p:nvPr/>
          </p:nvSpPr>
          <p:spPr bwMode="auto">
            <a:xfrm>
              <a:off x="7352996" y="3929812"/>
              <a:ext cx="541325" cy="53401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latin typeface="Arial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5BEBA45-3180-0C48-EB9A-1A16B07DBEC3}"/>
                </a:ext>
              </a:extLst>
            </p:cNvPr>
            <p:cNvSpPr/>
            <p:nvPr/>
          </p:nvSpPr>
          <p:spPr bwMode="auto">
            <a:xfrm>
              <a:off x="7689495" y="5698575"/>
              <a:ext cx="541325" cy="534010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3407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ADE55-1E2C-8EA6-4601-E841FB1D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70" y="149043"/>
            <a:ext cx="7772400" cy="857250"/>
          </a:xfrm>
        </p:spPr>
        <p:txBody>
          <a:bodyPr/>
          <a:lstStyle/>
          <a:p>
            <a:r>
              <a:rPr lang="en-US"/>
              <a:t>Impact, challenges and ongoing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10676-0FF4-A15E-76CE-C1A231C8A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5" y="938869"/>
            <a:ext cx="8098081" cy="3959701"/>
          </a:xfrm>
        </p:spPr>
        <p:txBody>
          <a:bodyPr lIns="91440" tIns="45720" rIns="91440" bIns="45720" anchor="t"/>
          <a:lstStyle/>
          <a:p>
            <a:r>
              <a:rPr lang="en-US">
                <a:ea typeface="ＭＳ Ｐゴシック"/>
              </a:rPr>
              <a:t>Impact – helping adapt to Climate Change and increase resilience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ea typeface="ＭＳ Ｐゴシック"/>
              </a:rPr>
              <a:t>Understand network-wide and national-scale climate risk comprehensively, and inform national guidance, e.g., </a:t>
            </a:r>
            <a:r>
              <a:rPr lang="en-US" b="1">
                <a:ea typeface="ＭＳ Ｐゴシック"/>
              </a:rPr>
              <a:t>CCRA4</a:t>
            </a:r>
            <a:endParaRPr lang="en-US">
              <a:ea typeface="ＭＳ Ｐゴシック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ea typeface="ＭＳ Ｐゴシック"/>
              </a:rPr>
              <a:t>Test different scenarios of adaptation measures (benefit of being a process-based model)</a:t>
            </a:r>
            <a:endParaRPr lang="en-US">
              <a:ea typeface="ＭＳ Ｐゴシック"/>
              <a:cs typeface="Arial"/>
            </a:endParaRPr>
          </a:p>
          <a:p>
            <a:r>
              <a:rPr lang="en-US">
                <a:ea typeface="ＭＳ Ｐゴシック"/>
              </a:rPr>
              <a:t>Challenges during the project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ea typeface="ＭＳ Ｐゴシック"/>
                <a:cs typeface="Arial"/>
              </a:rPr>
              <a:t>Validation and uncertainty</a:t>
            </a:r>
            <a:endParaRPr lang="en-US">
              <a:ea typeface="ＭＳ Ｐゴシック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ea typeface="ＭＳ Ｐゴシック"/>
              </a:rPr>
              <a:t>Cross-</a:t>
            </a:r>
            <a:r>
              <a:rPr lang="en-US" err="1">
                <a:ea typeface="ＭＳ Ｐゴシック"/>
              </a:rPr>
              <a:t>organisational</a:t>
            </a:r>
            <a:r>
              <a:rPr lang="en-US">
                <a:ea typeface="ＭＳ Ｐゴシック"/>
              </a:rPr>
              <a:t> data sharing</a:t>
            </a:r>
            <a:endParaRPr lang="en-US">
              <a:cs typeface="Arial"/>
            </a:endParaRPr>
          </a:p>
          <a:p>
            <a:pPr>
              <a:buClr>
                <a:srgbClr val="000000"/>
              </a:buClr>
            </a:pPr>
            <a:r>
              <a:rPr lang="en-US">
                <a:ea typeface="ＭＳ Ｐゴシック"/>
              </a:rPr>
              <a:t>Ongoing work</a:t>
            </a: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ea typeface="ＭＳ Ｐゴシック"/>
              </a:rPr>
              <a:t>Completion and validation of the risk assessment framework</a:t>
            </a:r>
            <a:endParaRPr lang="en-US">
              <a:ea typeface="ＭＳ Ｐゴシック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ea typeface="ＭＳ Ｐゴシック"/>
              </a:rPr>
              <a:t>National-scale risk assessment using new climate scenarios</a:t>
            </a:r>
            <a:endParaRPr lang="en-US">
              <a:ea typeface="ＭＳ Ｐゴシック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ea typeface="ＭＳ Ｐゴシック"/>
              </a:rPr>
              <a:t>End-user engagement (</a:t>
            </a:r>
            <a:r>
              <a:rPr lang="en-GB">
                <a:ea typeface="ＭＳ Ｐゴシック"/>
              </a:rPr>
              <a:t>webinar</a:t>
            </a:r>
            <a:r>
              <a:rPr lang="en-US">
                <a:ea typeface="ＭＳ Ｐゴシック"/>
              </a:rPr>
              <a:t>, workshop and training session)</a:t>
            </a:r>
            <a:endParaRPr lang="en-US">
              <a:ea typeface="ＭＳ Ｐゴシック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ea typeface="ＭＳ Ｐゴシック"/>
                <a:cs typeface="Arial"/>
              </a:rPr>
              <a:t>Explore linkage with other data portals, e.g., JASMIN and NUAR</a:t>
            </a:r>
          </a:p>
        </p:txBody>
      </p:sp>
    </p:spTree>
    <p:extLst>
      <p:ext uri="{BB962C8B-B14F-4D97-AF65-F5344CB8AC3E}">
        <p14:creationId xmlns:p14="http://schemas.microsoft.com/office/powerpoint/2010/main" val="140996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550B54-86E4-9B08-8367-37C7ADF94B09}"/>
              </a:ext>
            </a:extLst>
          </p:cNvPr>
          <p:cNvSpPr txBox="1"/>
          <p:nvPr/>
        </p:nvSpPr>
        <p:spPr>
          <a:xfrm>
            <a:off x="763079" y="1602254"/>
            <a:ext cx="7460840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>
                <a:latin typeface="Arial"/>
                <a:ea typeface="ＭＳ Ｐゴシック"/>
                <a:cs typeface="Arial"/>
              </a:rPr>
              <a:t>Thank you!</a:t>
            </a:r>
          </a:p>
          <a:p>
            <a:pPr algn="ctr"/>
            <a:endParaRPr lang="en-US" sz="2400">
              <a:latin typeface="Arial"/>
              <a:ea typeface="ＭＳ Ｐゴシック"/>
              <a:cs typeface="Arial"/>
            </a:endParaRPr>
          </a:p>
          <a:p>
            <a:pPr algn="ctr"/>
            <a:r>
              <a:rPr lang="en-US" sz="2000" b="0">
                <a:latin typeface="Arial"/>
                <a:ea typeface="ＭＳ Ｐゴシック"/>
                <a:cs typeface="Arial"/>
              </a:rPr>
              <a:t>For more information, please email </a:t>
            </a:r>
            <a:r>
              <a:rPr lang="en-US" sz="2000" b="0" err="1">
                <a:latin typeface="Arial"/>
                <a:ea typeface="ＭＳ Ｐゴシック"/>
                <a:cs typeface="Arial"/>
              </a:rPr>
              <a:t>Xilin</a:t>
            </a:r>
            <a:r>
              <a:rPr lang="en-US" sz="2000" b="0">
                <a:latin typeface="Arial"/>
                <a:ea typeface="ＭＳ Ｐゴシック"/>
                <a:cs typeface="Arial"/>
              </a:rPr>
              <a:t> Xia [</a:t>
            </a:r>
            <a:r>
              <a:rPr lang="en-US" sz="2000" b="0">
                <a:solidFill>
                  <a:srgbClr val="0432FF"/>
                </a:solidFill>
                <a:latin typeface="Arial"/>
                <a:ea typeface="ＭＳ Ｐゴシック"/>
                <a:cs typeface="Arial"/>
              </a:rPr>
              <a:t>x.xia.1@bham.ac.uk</a:t>
            </a:r>
            <a:r>
              <a:rPr lang="en-US" sz="2000" b="0">
                <a:latin typeface="Arial"/>
                <a:ea typeface="ＭＳ Ｐゴシック"/>
                <a:cs typeface="Arial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610977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657E4-74E0-B17D-1F05-55C1995A7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buried Infrastructure?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4F3BA-9640-B44C-6A74-D6B401281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571" y="4659982"/>
            <a:ext cx="9865096" cy="404621"/>
          </a:xfrm>
        </p:spPr>
        <p:txBody>
          <a:bodyPr/>
          <a:lstStyle/>
          <a:p>
            <a:pPr marL="0" indent="0">
              <a:buNone/>
            </a:pPr>
            <a:r>
              <a:rPr lang="en-US" sz="1800"/>
              <a:t>Buried infrastructure provides essential services: Water, Energy and Communication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8520D-14E4-9C10-B94D-6E49A9E5F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63948"/>
            <a:ext cx="6008331" cy="3696034"/>
          </a:xfrm>
          <a:prstGeom prst="rect">
            <a:avLst/>
          </a:prstGeom>
        </p:spPr>
      </p:pic>
      <p:pic>
        <p:nvPicPr>
          <p:cNvPr id="6" name="Picture 5" descr="A construction site with pipes and machinery&#10;&#10;Description automatically generated">
            <a:extLst>
              <a:ext uri="{FF2B5EF4-FFF2-40B4-BE49-F238E27FC236}">
                <a16:creationId xmlns:a16="http://schemas.microsoft.com/office/drawing/2014/main" id="{A80DB2A2-66E7-FE60-43C6-21FAC583A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83" y="963948"/>
            <a:ext cx="2528318" cy="337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60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A99DD-00CC-1B43-1E08-7DD53A488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Climate and weather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106EC-BE09-B6CE-72BC-09D53A6D6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" y="997499"/>
            <a:ext cx="5411667" cy="4118836"/>
          </a:xfrm>
        </p:spPr>
        <p:txBody>
          <a:bodyPr lIns="91440" tIns="45720" rIns="91440" bIns="45720" anchor="t"/>
          <a:lstStyle/>
          <a:p>
            <a:r>
              <a:rPr lang="en-US" sz="1800" kern="1200">
                <a:ea typeface="+mn-ea"/>
                <a:cs typeface="+mn-cs"/>
              </a:rPr>
              <a:t>Damages to buried infrastructure is costly – over </a:t>
            </a:r>
            <a:r>
              <a:rPr lang="en-US" sz="1800" b="1" kern="1200">
                <a:ea typeface="+mn-ea"/>
                <a:cs typeface="+mn-cs"/>
              </a:rPr>
              <a:t>£2.4 billion </a:t>
            </a:r>
            <a:r>
              <a:rPr lang="en-US" sz="1800" kern="1200">
                <a:ea typeface="+mn-ea"/>
                <a:cs typeface="+mn-cs"/>
              </a:rPr>
              <a:t>per year</a:t>
            </a:r>
            <a:endParaRPr lang="en-US" sz="1800"/>
          </a:p>
          <a:p>
            <a:r>
              <a:rPr lang="en-US" sz="1800">
                <a:ea typeface="ＭＳ Ｐゴシック"/>
              </a:rPr>
              <a:t>Flooding and river/coastal erosion</a:t>
            </a:r>
          </a:p>
          <a:p>
            <a:r>
              <a:rPr lang="en-US" sz="1800">
                <a:ea typeface="ＭＳ Ｐゴシック"/>
              </a:rPr>
              <a:t>Differential ground movement due to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ea typeface="ＭＳ Ｐゴシック"/>
              </a:rPr>
              <a:t>Wet-dry cycle</a:t>
            </a:r>
            <a:endParaRPr lang="en-US">
              <a:ea typeface="ＭＳ Ｐゴシック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ea typeface="ＭＳ Ｐゴシック"/>
              </a:rPr>
              <a:t>Freeze-thaw cycle</a:t>
            </a:r>
            <a:endParaRPr lang="en-US">
              <a:ea typeface="ＭＳ Ｐゴシック"/>
              <a:cs typeface="Arial"/>
            </a:endParaRPr>
          </a:p>
          <a:p>
            <a:r>
              <a:rPr lang="en-US" sz="1800">
                <a:ea typeface="ＭＳ Ｐゴシック"/>
              </a:rPr>
              <a:t>Both types of impacts are listed in 3</a:t>
            </a:r>
            <a:r>
              <a:rPr lang="en-US" sz="1800" baseline="30000">
                <a:ea typeface="ＭＳ Ｐゴシック"/>
              </a:rPr>
              <a:t>rd</a:t>
            </a:r>
            <a:r>
              <a:rPr lang="en-US" sz="1800">
                <a:ea typeface="ＭＳ Ｐゴシック"/>
              </a:rPr>
              <a:t> round of Adaptation Reporting Power (ARP3) and CCRA3</a:t>
            </a:r>
          </a:p>
          <a:p>
            <a:r>
              <a:rPr lang="en-US" sz="1800" b="1">
                <a:solidFill>
                  <a:srgbClr val="0432FF"/>
                </a:solidFill>
                <a:ea typeface="ＭＳ Ｐゴシック"/>
              </a:rPr>
              <a:t>No national-scale risk assessment tool </a:t>
            </a:r>
          </a:p>
          <a:p>
            <a:r>
              <a:rPr lang="en-US" sz="1800" b="1">
                <a:solidFill>
                  <a:srgbClr val="0432FF"/>
                </a:solidFill>
                <a:ea typeface="ＭＳ Ｐゴシック"/>
              </a:rPr>
              <a:t>No quantitative climate impact projections (CCRA3)</a:t>
            </a:r>
            <a:endParaRPr lang="en-US" sz="1800" b="1">
              <a:solidFill>
                <a:srgbClr val="0432FF"/>
              </a:solidFill>
            </a:endParaRPr>
          </a:p>
          <a:p>
            <a:endParaRPr lang="en-US" sz="1800"/>
          </a:p>
        </p:txBody>
      </p:sp>
      <p:pic>
        <p:nvPicPr>
          <p:cNvPr id="4" name="Picture 4" descr="Alberto rains turn creek into raging river; cars swept away | The Seattle  Times">
            <a:extLst>
              <a:ext uri="{FF2B5EF4-FFF2-40B4-BE49-F238E27FC236}">
                <a16:creationId xmlns:a16="http://schemas.microsoft.com/office/drawing/2014/main" id="{96B4EEDC-0C71-9372-B655-8638DDBD4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429" y="551371"/>
            <a:ext cx="2921521" cy="194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B2B380-B6C2-09B0-E8DB-F8915B40D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487" y="2866550"/>
            <a:ext cx="3825043" cy="15610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7F22EB-380A-DAB8-A694-1A2B60EE0617}"/>
              </a:ext>
            </a:extLst>
          </p:cNvPr>
          <p:cNvSpPr txBox="1"/>
          <p:nvPr/>
        </p:nvSpPr>
        <p:spPr>
          <a:xfrm>
            <a:off x="6011566" y="4362658"/>
            <a:ext cx="341987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800" b="0" i="1">
                <a:latin typeface="Arial"/>
                <a:ea typeface="ＭＳ Ｐゴシック"/>
                <a:cs typeface="Arial"/>
              </a:rPr>
              <a:t>Barton et al. (2019)</a:t>
            </a:r>
          </a:p>
        </p:txBody>
      </p:sp>
    </p:spTree>
    <p:extLst>
      <p:ext uri="{BB962C8B-B14F-4D97-AF65-F5344CB8AC3E}">
        <p14:creationId xmlns:p14="http://schemas.microsoft.com/office/powerpoint/2010/main" val="728934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3195D-E921-CEE3-A374-13373D54F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ea typeface="ＭＳ Ｐゴシック"/>
              </a:rPr>
              <a:t>Aim and progress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E40C2-B593-9611-B6E3-5DDEF46A3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069091"/>
            <a:ext cx="7999534" cy="3600400"/>
          </a:xfrm>
        </p:spPr>
        <p:txBody>
          <a:bodyPr lIns="91440" tIns="45720" rIns="91440" bIns="45720" anchor="t"/>
          <a:lstStyle/>
          <a:p>
            <a:r>
              <a:rPr lang="en-US">
                <a:ea typeface="ＭＳ Ｐゴシック"/>
              </a:rPr>
              <a:t>Develop a comprehensive weather-related risk assessment framework to understand the potential impacts of scenarios under both current and future climate</a:t>
            </a:r>
          </a:p>
          <a:p>
            <a:r>
              <a:rPr lang="en-US">
                <a:ea typeface="ＭＳ Ｐゴシック"/>
              </a:rPr>
              <a:t>Co-develop adaptation measures with stakeholders to increase resilience to extreme weather events and climate change</a:t>
            </a:r>
          </a:p>
          <a:p>
            <a:r>
              <a:rPr lang="en-US">
                <a:solidFill>
                  <a:srgbClr val="0432FF"/>
                </a:solidFill>
                <a:ea typeface="ＭＳ Ｐゴシック"/>
              </a:rPr>
              <a:t>Progress so far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432FF"/>
                </a:solidFill>
                <a:ea typeface="ＭＳ Ｐゴシック"/>
              </a:rPr>
              <a:t>Defined impactful weather/climate scenarios and confirmed them by sensitivity analysis</a:t>
            </a:r>
            <a:endParaRPr lang="en-US" sz="1800">
              <a:solidFill>
                <a:srgbClr val="0432FF"/>
              </a:solidFill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432FF"/>
                </a:solidFill>
                <a:ea typeface="ＭＳ Ｐゴシック"/>
              </a:rPr>
              <a:t>A framework for climate risk assessment for buried pipes on DAFNI</a:t>
            </a:r>
            <a:endParaRPr lang="en-US" sz="1800">
              <a:solidFill>
                <a:srgbClr val="0432FF"/>
              </a:solidFill>
              <a:ea typeface="ＭＳ Ｐゴシック"/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432FF"/>
                </a:solidFill>
                <a:ea typeface="ＭＳ Ｐゴシック"/>
              </a:rPr>
              <a:t>Engagement with stakeholders (Cadent Gas, LSBUD, Thames Water and Northumbrian Water) and received feedback from them</a:t>
            </a:r>
            <a:endParaRPr lang="en-US" sz="1800">
              <a:solidFill>
                <a:srgbClr val="0432FF"/>
              </a:solidFill>
              <a:ea typeface="ＭＳ Ｐゴシック"/>
              <a:cs typeface="Arial"/>
            </a:endParaRP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8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84EAD-9F09-B131-9842-5796DF7A1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670" y="183900"/>
            <a:ext cx="7772400" cy="857250"/>
          </a:xfrm>
        </p:spPr>
        <p:txBody>
          <a:bodyPr lIns="91440" tIns="45720" rIns="91440" bIns="45720" anchor="t"/>
          <a:lstStyle/>
          <a:p>
            <a:r>
              <a:rPr lang="en-GB">
                <a:ea typeface="ＭＳ Ｐゴシック"/>
              </a:rPr>
              <a:t>Climate Risk Assessment Model Overview</a:t>
            </a:r>
          </a:p>
        </p:txBody>
      </p:sp>
      <p:pic>
        <p:nvPicPr>
          <p:cNvPr id="3" name="Picture 2" descr="A diagram of a risk analysis&#10;&#10;Description automatically generated">
            <a:extLst>
              <a:ext uri="{FF2B5EF4-FFF2-40B4-BE49-F238E27FC236}">
                <a16:creationId xmlns:a16="http://schemas.microsoft.com/office/drawing/2014/main" id="{CE554E00-97AA-BD30-2642-DAC0AF1A9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73" y="1043677"/>
            <a:ext cx="8666108" cy="391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64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AF42C-A1C2-34C0-C02A-7A3775C60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>
                <a:ea typeface="ＭＳ Ｐゴシック"/>
              </a:rPr>
              <a:t>UKCP18 Soil Moisture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572CB-5A56-2037-90C1-55854066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99" y="1075456"/>
            <a:ext cx="5390380" cy="3888430"/>
          </a:xfrm>
        </p:spPr>
        <p:txBody>
          <a:bodyPr lIns="91440" tIns="45720" rIns="91440" bIns="45720" anchor="t"/>
          <a:lstStyle/>
          <a:p>
            <a:r>
              <a:rPr lang="en-GB" sz="1800" dirty="0">
                <a:ea typeface="ＭＳ Ｐゴシック"/>
              </a:rPr>
              <a:t>Probabilistic Climate Projection for RCP 8.5  (UKCP18)</a:t>
            </a:r>
          </a:p>
          <a:p>
            <a:r>
              <a:rPr lang="en-GB" sz="1800" dirty="0">
                <a:ea typeface="ＭＳ Ｐゴシック"/>
              </a:rPr>
              <a:t>Monthly mean soil moisture product (Kay </a:t>
            </a:r>
            <a:r>
              <a:rPr lang="en-GB" sz="1800" i="1" dirty="0">
                <a:ea typeface="ＭＳ Ｐゴシック"/>
              </a:rPr>
              <a:t>et al.</a:t>
            </a:r>
            <a:r>
              <a:rPr lang="en-GB" sz="1800" dirty="0">
                <a:ea typeface="ＭＳ Ｐゴシック"/>
              </a:rPr>
              <a:t>, 2023) from UKCEH, based on UKCP18</a:t>
            </a:r>
          </a:p>
          <a:p>
            <a:r>
              <a:rPr lang="en-GB" sz="1800" dirty="0">
                <a:ea typeface="ＭＳ Ｐゴシック"/>
              </a:rPr>
              <a:t>Using Grid-to-Grid hydrological model with 12 ensemble member (1 km</a:t>
            </a:r>
            <a:r>
              <a:rPr lang="en-GB" sz="1800" baseline="30000" dirty="0">
                <a:ea typeface="ＭＳ Ｐゴシック"/>
              </a:rPr>
              <a:t>2</a:t>
            </a:r>
            <a:r>
              <a:rPr lang="en-GB" sz="1800" dirty="0">
                <a:ea typeface="ＭＳ Ｐゴシック"/>
              </a:rPr>
              <a:t> resolution) </a:t>
            </a:r>
            <a:endParaRPr lang="en-GB" sz="1800" dirty="0"/>
          </a:p>
          <a:p>
            <a:r>
              <a:rPr lang="en-GB" sz="1800" dirty="0">
                <a:ea typeface="ＭＳ Ｐゴシック"/>
              </a:rPr>
              <a:t>Mean soil moisture data for Great Britain from 12 ensemble member stacked (a single </a:t>
            </a:r>
            <a:r>
              <a:rPr lang="en-GB" sz="1800" dirty="0" err="1">
                <a:ea typeface="ＭＳ Ｐゴシック"/>
              </a:rPr>
              <a:t>GeoTIFF</a:t>
            </a:r>
            <a:r>
              <a:rPr lang="en-GB" sz="1800" dirty="0">
                <a:ea typeface="ＭＳ Ｐゴシック"/>
              </a:rPr>
              <a:t> file per month for period 1980–2080, available on DAFNI)</a:t>
            </a:r>
            <a:endParaRPr lang="en-GB" sz="1800" dirty="0"/>
          </a:p>
          <a:p>
            <a:r>
              <a:rPr lang="en-GB" sz="1800" dirty="0">
                <a:ea typeface="ＭＳ Ｐゴシック"/>
              </a:rPr>
              <a:t>Working on an enhanced version with new data from Hydro-JULES programme, e.g., the British  Groundwater Model (BGWM)</a:t>
            </a:r>
            <a:endParaRPr lang="en-GB" sz="1800" dirty="0"/>
          </a:p>
          <a:p>
            <a:endParaRPr lang="en-GB" sz="1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CD6A92-D0D4-7947-6C72-272D53099B03}"/>
              </a:ext>
            </a:extLst>
          </p:cNvPr>
          <p:cNvGrpSpPr/>
          <p:nvPr/>
        </p:nvGrpSpPr>
        <p:grpSpPr>
          <a:xfrm>
            <a:off x="5364088" y="555526"/>
            <a:ext cx="3617150" cy="3741115"/>
            <a:chOff x="6463699" y="1476272"/>
            <a:chExt cx="4822867" cy="4988153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7981F8D2-FAB2-3685-09FB-51A6C7FFBB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699" y="1476272"/>
              <a:ext cx="4822867" cy="4279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D55C85-82A5-F3AB-8E1D-CDF6F6CE1F54}"/>
                </a:ext>
              </a:extLst>
            </p:cNvPr>
            <p:cNvSpPr txBox="1"/>
            <p:nvPr/>
          </p:nvSpPr>
          <p:spPr>
            <a:xfrm>
              <a:off x="6466040" y="5818094"/>
              <a:ext cx="4818180" cy="646331"/>
            </a:xfrm>
            <a:prstGeom prst="rect">
              <a:avLst/>
            </a:prstGeom>
            <a:noFill/>
          </p:spPr>
          <p:txBody>
            <a:bodyPr wrap="square" lIns="68580" tIns="34290" rIns="68580" bIns="34290" anchor="t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900" i="1">
                  <a:solidFill>
                    <a:srgbClr val="464646"/>
                  </a:solidFill>
                  <a:latin typeface="Open Sans"/>
                  <a:ea typeface="Open Sans"/>
                  <a:cs typeface="Open Sans"/>
                </a:rPr>
                <a:t>Maps of monthly mean soil moisture content (m water / m soil) for January and July 1982 from SIMOBS and two SIMRCM ensemble members</a:t>
              </a:r>
              <a:r>
                <a:rPr lang="en-US" altLang="en-US" sz="900" i="1">
                  <a:latin typeface="Arial"/>
                  <a:ea typeface="ＭＳ Ｐゴシック"/>
                  <a:cs typeface="Arial"/>
                </a:rPr>
                <a:t>. (Figure and caption from Kay et al., 2023)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9935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45523-50E8-FF59-E210-491C35C20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92" y="130324"/>
            <a:ext cx="7772400" cy="857250"/>
          </a:xfrm>
        </p:spPr>
        <p:txBody>
          <a:bodyPr/>
          <a:lstStyle/>
          <a:p>
            <a:r>
              <a:rPr lang="en-GB"/>
              <a:t>Soil Parent 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AC0D8-0D5D-D902-DD1B-729D67174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11" y="987574"/>
            <a:ext cx="5663422" cy="3384376"/>
          </a:xfrm>
        </p:spPr>
        <p:txBody>
          <a:bodyPr lIns="91440" tIns="45720" rIns="91440" bIns="45720" anchor="t"/>
          <a:lstStyle/>
          <a:p>
            <a:r>
              <a:rPr lang="en-GB" sz="1800" dirty="0">
                <a:ea typeface="ＭＳ Ｐゴシック"/>
              </a:rPr>
              <a:t>British Geological Survey product</a:t>
            </a:r>
          </a:p>
          <a:p>
            <a:r>
              <a:rPr lang="en-GB" sz="1800" dirty="0">
                <a:ea typeface="ＭＳ Ｐゴシック"/>
              </a:rPr>
              <a:t>Soil Parent Material for the UK </a:t>
            </a:r>
            <a:br>
              <a:rPr lang="en-GB" sz="1800" dirty="0">
                <a:ea typeface="ＭＳ Ｐゴシック"/>
              </a:rPr>
            </a:br>
            <a:r>
              <a:rPr lang="en-GB" sz="1800" dirty="0">
                <a:ea typeface="ＭＳ Ｐゴシック"/>
              </a:rPr>
              <a:t>(</a:t>
            </a:r>
            <a:r>
              <a:rPr lang="en-GB" sz="1800" dirty="0">
                <a:ea typeface="ＭＳ Ｐゴシック"/>
                <a:cs typeface="Arial"/>
              </a:rPr>
              <a:t>1 km</a:t>
            </a:r>
            <a:r>
              <a:rPr lang="en-GB" sz="1800" baseline="30000" dirty="0">
                <a:ea typeface="ＭＳ Ｐゴシック"/>
                <a:cs typeface="Arial"/>
              </a:rPr>
              <a:t>2</a:t>
            </a:r>
            <a:r>
              <a:rPr lang="en-GB" sz="1800" dirty="0">
                <a:ea typeface="ＭＳ Ｐゴシック"/>
              </a:rPr>
              <a:t> resolution, 1:50k also available) </a:t>
            </a:r>
          </a:p>
          <a:p>
            <a:r>
              <a:rPr lang="en-GB" sz="1800" dirty="0">
                <a:ea typeface="ＭＳ Ｐゴシック"/>
              </a:rPr>
              <a:t>Dataset includes “Soil Depth” and “Grain Size” that are used as hazard factors and inform parameterisation of pipe damage modelling</a:t>
            </a:r>
          </a:p>
          <a:p>
            <a:r>
              <a:rPr lang="en-GB" sz="1800" dirty="0">
                <a:ea typeface="ＭＳ Ｐゴシック"/>
              </a:rPr>
              <a:t>Developed method for accessing the data from UK Soil Observatory (Web access from DAFNI in progress)</a:t>
            </a:r>
            <a:endParaRPr lang="en-GB" sz="2400" dirty="0"/>
          </a:p>
          <a:p>
            <a:endParaRPr lang="en-GB" sz="1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9C4C36-748D-F2E7-5EEE-18B8982C872F}"/>
              </a:ext>
            </a:extLst>
          </p:cNvPr>
          <p:cNvGrpSpPr/>
          <p:nvPr/>
        </p:nvGrpSpPr>
        <p:grpSpPr>
          <a:xfrm>
            <a:off x="5912114" y="245527"/>
            <a:ext cx="3106914" cy="4652445"/>
            <a:chOff x="6937503" y="1109358"/>
            <a:chExt cx="3583578" cy="52830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947592-32E4-883C-4762-D8396B267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60" t="5490" r="4733" b="664"/>
            <a:stretch/>
          </p:blipFill>
          <p:spPr>
            <a:xfrm>
              <a:off x="7117418" y="1109358"/>
              <a:ext cx="3191996" cy="471969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467F41-54DC-5090-B179-415FDC44AA51}"/>
                </a:ext>
              </a:extLst>
            </p:cNvPr>
            <p:cNvSpPr txBox="1"/>
            <p:nvPr/>
          </p:nvSpPr>
          <p:spPr>
            <a:xfrm>
              <a:off x="6937503" y="5900000"/>
              <a:ext cx="3583578" cy="492443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900" i="1">
                  <a:solidFill>
                    <a:srgbClr val="464646"/>
                  </a:solidFill>
                  <a:latin typeface="Open Sans"/>
                  <a:ea typeface="ＭＳ Ｐゴシック"/>
                  <a:cs typeface="Open Sans"/>
                </a:rPr>
                <a:t>Overview of BGS Soil Parent Material map of </a:t>
              </a:r>
              <a:endParaRPr lang="en-US" altLang="en-US" sz="900" i="1">
                <a:solidFill>
                  <a:srgbClr val="464646"/>
                </a:solidFill>
                <a:latin typeface="Open Sans" panose="020B0606030504020204" pitchFamily="34" charset="0"/>
              </a:endParaRPr>
            </a:p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en-US" sz="900" i="1">
                  <a:solidFill>
                    <a:srgbClr val="464646"/>
                  </a:solidFill>
                  <a:latin typeface="Open Sans"/>
                  <a:ea typeface="ＭＳ Ｐゴシック"/>
                  <a:cs typeface="Open Sans"/>
                </a:rPr>
                <a:t>Great Britain. (Figure from BGS.)</a:t>
              </a:r>
              <a:endParaRPr lang="en-US" altLang="en-US" sz="900" i="1">
                <a:latin typeface="Open Sans"/>
                <a:ea typeface="ＭＳ Ｐゴシック"/>
                <a:cs typeface="Open Sans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31EB80-50B6-3394-F447-BD1FA6C5D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438" y="3470986"/>
            <a:ext cx="3019781" cy="163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6D36F5-571B-3E2E-32A1-209E01D68653}"/>
              </a:ext>
            </a:extLst>
          </p:cNvPr>
          <p:cNvCxnSpPr/>
          <p:nvPr/>
        </p:nvCxnSpPr>
        <p:spPr bwMode="auto">
          <a:xfrm flipV="1">
            <a:off x="5508219" y="3051110"/>
            <a:ext cx="1788320" cy="419876"/>
          </a:xfrm>
          <a:prstGeom prst="line">
            <a:avLst/>
          </a:prstGeom>
          <a:ln w="19050">
            <a:solidFill>
              <a:srgbClr val="0432FF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EEFF3E-C507-143D-D0FA-802945863CA1}"/>
              </a:ext>
            </a:extLst>
          </p:cNvPr>
          <p:cNvCxnSpPr/>
          <p:nvPr/>
        </p:nvCxnSpPr>
        <p:spPr bwMode="auto">
          <a:xfrm flipV="1">
            <a:off x="5508219" y="3153747"/>
            <a:ext cx="1788320" cy="195242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C6D101E-6F0F-C3DD-F55A-F2EBB24FD908}"/>
              </a:ext>
            </a:extLst>
          </p:cNvPr>
          <p:cNvSpPr/>
          <p:nvPr/>
        </p:nvSpPr>
        <p:spPr bwMode="auto">
          <a:xfrm>
            <a:off x="7296539" y="3051110"/>
            <a:ext cx="169032" cy="121298"/>
          </a:xfrm>
          <a:prstGeom prst="rect">
            <a:avLst/>
          </a:prstGeom>
          <a:noFill/>
          <a:ln w="19050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49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AB22E-98CE-508B-C9FE-9DB991C7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68" y="163917"/>
            <a:ext cx="8748464" cy="857250"/>
          </a:xfrm>
        </p:spPr>
        <p:txBody>
          <a:bodyPr/>
          <a:lstStyle/>
          <a:p>
            <a:r>
              <a:rPr lang="en-US"/>
              <a:t>Damage Calculation for Buried Pipes – Finite Element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AB450A-F312-34A0-043F-BC5E8D8BE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3" r="11897"/>
          <a:stretch/>
        </p:blipFill>
        <p:spPr>
          <a:xfrm>
            <a:off x="3810985" y="879562"/>
            <a:ext cx="3190875" cy="2324463"/>
          </a:xfrm>
          <a:prstGeom prst="rect">
            <a:avLst/>
          </a:prstGeom>
        </p:spPr>
      </p:pic>
      <p:pic>
        <p:nvPicPr>
          <p:cNvPr id="6" name="Picture 5" descr="A graph of a pipe&#10;&#10;Description automatically generated">
            <a:extLst>
              <a:ext uri="{FF2B5EF4-FFF2-40B4-BE49-F238E27FC236}">
                <a16:creationId xmlns:a16="http://schemas.microsoft.com/office/drawing/2014/main" id="{0D145F33-15D6-E940-B3C4-694057326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996" y="3491045"/>
            <a:ext cx="3368525" cy="156202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F2367DF-6877-EA44-5808-E5BDE41A8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455" y="3013431"/>
            <a:ext cx="2936076" cy="203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7A1BE-DA40-F4AF-9D1A-666207577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2131" y="910222"/>
            <a:ext cx="4355531" cy="3399029"/>
          </a:xfrm>
        </p:spPr>
        <p:txBody>
          <a:bodyPr lIns="91440" tIns="45720" rIns="91440" bIns="45720" anchor="t"/>
          <a:lstStyle/>
          <a:p>
            <a:r>
              <a:rPr lang="en-US">
                <a:ea typeface="ＭＳ Ｐゴシック"/>
              </a:rPr>
              <a:t>2D FEM model constructed to simulate soil-pipe interaction</a:t>
            </a:r>
          </a:p>
          <a:p>
            <a:r>
              <a:rPr lang="en-US">
                <a:ea typeface="ＭＳ Ｐゴシック"/>
              </a:rPr>
              <a:t>Soil moisture used to estimate soil stiffness and expansion/shrinkage volume</a:t>
            </a:r>
          </a:p>
          <a:p>
            <a:r>
              <a:rPr lang="en-US">
                <a:ea typeface="ＭＳ Ｐゴシック"/>
              </a:rPr>
              <a:t>Validated by 3D FEM model developed at NBIF (experiment in progress)</a:t>
            </a:r>
          </a:p>
          <a:p>
            <a:endParaRPr lang="en-US"/>
          </a:p>
        </p:txBody>
      </p:sp>
      <p:pic>
        <p:nvPicPr>
          <p:cNvPr id="8" name="Picture 7" descr="A pile of dirt in a plastic bag&#10;&#10;Description automatically generated">
            <a:extLst>
              <a:ext uri="{FF2B5EF4-FFF2-40B4-BE49-F238E27FC236}">
                <a16:creationId xmlns:a16="http://schemas.microsoft.com/office/drawing/2014/main" id="{CEBB0E5D-4C84-23DF-9178-72060B1F2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716" y="688968"/>
            <a:ext cx="1743348" cy="23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77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E76DA-D258-9EA9-DC41-0C2784B28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09" y="235664"/>
            <a:ext cx="7772400" cy="857250"/>
          </a:xfrm>
        </p:spPr>
        <p:txBody>
          <a:bodyPr/>
          <a:lstStyle/>
          <a:p>
            <a:r>
              <a:rPr lang="en-US"/>
              <a:t>Risk Coding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902359-61AB-9919-4585-13951B5C8804}"/>
              </a:ext>
            </a:extLst>
          </p:cNvPr>
          <p:cNvSpPr txBox="1"/>
          <p:nvPr/>
        </p:nvSpPr>
        <p:spPr>
          <a:xfrm>
            <a:off x="0" y="1025173"/>
            <a:ext cx="4489470" cy="30931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500" b="1" u="sng">
                <a:latin typeface="Arial"/>
                <a:ea typeface="ＭＳ Ｐゴシック"/>
                <a:cs typeface="Arial"/>
              </a:rPr>
              <a:t>Risk </a:t>
            </a:r>
            <a:r>
              <a:rPr lang="en-US" sz="1500" u="sng">
                <a:latin typeface="Arial"/>
                <a:ea typeface="ＭＳ Ｐゴシック"/>
                <a:cs typeface="Arial"/>
              </a:rPr>
              <a:t>mapping</a:t>
            </a:r>
            <a:r>
              <a:rPr lang="en-US" sz="1500" b="1" u="sng">
                <a:latin typeface="Arial"/>
                <a:ea typeface="ＭＳ Ｐゴシック"/>
                <a:cs typeface="Arial"/>
              </a:rPr>
              <a:t> using FEM</a:t>
            </a:r>
          </a:p>
          <a:p>
            <a:endParaRPr lang="en-US" sz="15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>
                <a:latin typeface="Arial"/>
                <a:ea typeface="ＭＳ Ｐゴシック"/>
                <a:cs typeface="Arial"/>
              </a:rPr>
              <a:t>Low Risk</a:t>
            </a:r>
            <a:r>
              <a:rPr lang="en-GB" sz="1500">
                <a:latin typeface="Calibri"/>
                <a:ea typeface="Calibri"/>
                <a:cs typeface="Calibri"/>
              </a:rPr>
              <a:t>-&gt; </a:t>
            </a:r>
            <a:r>
              <a:rPr lang="en-GB" sz="150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Green colour</a:t>
            </a:r>
            <a:endParaRPr lang="en-GB" sz="1500"/>
          </a:p>
          <a:p>
            <a:pPr>
              <a:buFont typeface="Arial" panose="020B0604020202020204" pitchFamily="34" charset="0"/>
              <a:buChar char="•"/>
            </a:pPr>
            <a:endParaRPr lang="en-US" sz="1500"/>
          </a:p>
          <a:p>
            <a:r>
              <a:rPr lang="en-US" sz="1500" b="0">
                <a:latin typeface="Arial"/>
                <a:ea typeface="ＭＳ Ｐゴシック"/>
                <a:cs typeface="Arial"/>
              </a:rPr>
              <a:t>displacement/failure displacement &lt; 40% </a:t>
            </a:r>
          </a:p>
          <a:p>
            <a:endParaRPr lang="en-US" sz="15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>
                <a:latin typeface="Arial"/>
                <a:ea typeface="ＭＳ Ｐゴシック"/>
                <a:cs typeface="Arial"/>
              </a:rPr>
              <a:t>Medium Risk</a:t>
            </a:r>
            <a:r>
              <a:rPr lang="en-GB" sz="1500">
                <a:latin typeface="Calibri"/>
                <a:ea typeface="Calibri"/>
                <a:cs typeface="Calibri"/>
              </a:rPr>
              <a:t>-&gt; </a:t>
            </a:r>
            <a:r>
              <a:rPr lang="en-GB" sz="1500" b="1">
                <a:solidFill>
                  <a:srgbClr val="FFD966"/>
                </a:solidFill>
                <a:latin typeface="Calibri"/>
                <a:ea typeface="Calibri"/>
                <a:cs typeface="Calibri"/>
              </a:rPr>
              <a:t>Yellow colour</a:t>
            </a:r>
          </a:p>
          <a:p>
            <a:endParaRPr lang="en-GB" sz="1500"/>
          </a:p>
          <a:p>
            <a:r>
              <a:rPr lang="en-US" sz="1500" b="0">
                <a:latin typeface="Arial"/>
                <a:ea typeface="ＭＳ Ｐゴシック"/>
                <a:cs typeface="Arial"/>
              </a:rPr>
              <a:t>40% ≤ displacement/failure displacement &lt; 80%</a:t>
            </a:r>
          </a:p>
          <a:p>
            <a:endParaRPr lang="en-US" sz="15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>
                <a:latin typeface="Arial"/>
                <a:ea typeface="ＭＳ Ｐゴシック"/>
                <a:cs typeface="Arial"/>
              </a:rPr>
              <a:t>High Risk</a:t>
            </a:r>
            <a:r>
              <a:rPr lang="en-GB" sz="1500">
                <a:latin typeface="Calibri"/>
                <a:ea typeface="Calibri"/>
                <a:cs typeface="Calibri"/>
              </a:rPr>
              <a:t> -&gt; </a:t>
            </a:r>
            <a:r>
              <a:rPr lang="en-GB" sz="150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Red colour </a:t>
            </a:r>
          </a:p>
          <a:p>
            <a:endParaRPr lang="en-GB" sz="1500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1500" b="0">
                <a:latin typeface="Arial"/>
                <a:ea typeface="ＭＳ Ｐゴシック"/>
                <a:cs typeface="Arial"/>
              </a:rPr>
              <a:t>80% ≤ displacement/failure displacement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6CA70C-5353-471B-7865-4F4E7A0DE73F}"/>
              </a:ext>
            </a:extLst>
          </p:cNvPr>
          <p:cNvSpPr txBox="1"/>
          <p:nvPr/>
        </p:nvSpPr>
        <p:spPr>
          <a:xfrm>
            <a:off x="4639528" y="235664"/>
            <a:ext cx="418961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500" b="1" u="sng">
                <a:solidFill>
                  <a:srgbClr val="000000"/>
                </a:solidFill>
                <a:latin typeface="Arial"/>
                <a:cs typeface="Arial"/>
              </a:rPr>
              <a:t>Risk mapping using matrix-based approach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FDCE3D-AB10-BD85-5803-A6B9D915C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633" y="727363"/>
            <a:ext cx="4992367" cy="433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4509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75EE2FFFAF2947BEFB6D2A9E2A1DB5" ma:contentTypeVersion="19" ma:contentTypeDescription="Create a new document." ma:contentTypeScope="" ma:versionID="ea0e69f87652aeb592fddd77f94ab240">
  <xsd:schema xmlns:xsd="http://www.w3.org/2001/XMLSchema" xmlns:xs="http://www.w3.org/2001/XMLSchema" xmlns:p="http://schemas.microsoft.com/office/2006/metadata/properties" xmlns:ns2="337e5bc2-2713-4f7c-ac33-667c8c7d6476" xmlns:ns3="5862f945-c35f-40d4-8549-e734715c9364" targetNamespace="http://schemas.microsoft.com/office/2006/metadata/properties" ma:root="true" ma:fieldsID="d4e1c114551842a5eb9c62284944713f" ns2:_="" ns3:_="">
    <xsd:import namespace="337e5bc2-2713-4f7c-ac33-667c8c7d6476"/>
    <xsd:import namespace="5862f945-c35f-40d4-8549-e734715c93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content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7e5bc2-2713-4f7c-ac33-667c8c7d6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ntent" ma:index="24" nillable="true" ma:displayName="content" ma:description="first presentation - Tim Yates" ma:format="Dropdown" ma:internalName="content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2f945-c35f-40d4-8549-e734715c936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c4a0a0e-4355-4652-9088-3e69931c7d7a}" ma:internalName="TaxCatchAll" ma:showField="CatchAllData" ma:web="5862f945-c35f-40d4-8549-e734715c93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62f945-c35f-40d4-8549-e734715c9364" xsi:nil="true"/>
    <lcf76f155ced4ddcb4097134ff3c332f xmlns="337e5bc2-2713-4f7c-ac33-667c8c7d6476">
      <Terms xmlns="http://schemas.microsoft.com/office/infopath/2007/PartnerControls"/>
    </lcf76f155ced4ddcb4097134ff3c332f>
    <content xmlns="337e5bc2-2713-4f7c-ac33-667c8c7d6476" xsi:nil="true"/>
  </documentManagement>
</p:properties>
</file>

<file path=customXml/itemProps1.xml><?xml version="1.0" encoding="utf-8"?>
<ds:datastoreItem xmlns:ds="http://schemas.openxmlformats.org/officeDocument/2006/customXml" ds:itemID="{FB77CE7D-8E9D-454B-A749-20E735324DEA}"/>
</file>

<file path=customXml/itemProps2.xml><?xml version="1.0" encoding="utf-8"?>
<ds:datastoreItem xmlns:ds="http://schemas.openxmlformats.org/officeDocument/2006/customXml" ds:itemID="{F90106CB-BDBA-4D0F-9F5D-55FDFB0F09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D2FE15-BC04-492D-9B77-EC0BEF18F3AB}">
  <ds:schemaRefs>
    <ds:schemaRef ds:uri="http://purl.org/dc/dcmitype/"/>
    <ds:schemaRef ds:uri="c76bc336-8b00-4494-aeaf-7fa60f39c5f0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infopath/2007/PartnerControls"/>
    <ds:schemaRef ds:uri="bc50fce1-be3d-4d6f-aa1b-bd74154cf89f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</TotalTime>
  <Words>783</Words>
  <Application>Microsoft Macintosh PowerPoint</Application>
  <PresentationFormat>On-screen Show (16:9)</PresentationFormat>
  <Paragraphs>96</Paragraphs>
  <Slides>16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ＭＳ Ｐゴシック</vt:lpstr>
      <vt:lpstr>Arial</vt:lpstr>
      <vt:lpstr>Calibri</vt:lpstr>
      <vt:lpstr>Georgia</vt:lpstr>
      <vt:lpstr>Open Sans</vt:lpstr>
      <vt:lpstr>Times New Roman</vt:lpstr>
      <vt:lpstr>Wingdings</vt:lpstr>
      <vt:lpstr>Default Design</vt:lpstr>
      <vt:lpstr>STORMS: Strategies and Tools for Resilience of Buried Infrastructure to Meteorological Shocks</vt:lpstr>
      <vt:lpstr>Why buried Infrastructure?</vt:lpstr>
      <vt:lpstr>Climate and weather impacts</vt:lpstr>
      <vt:lpstr>Aim and progress so far</vt:lpstr>
      <vt:lpstr>Climate Risk Assessment Model Overview</vt:lpstr>
      <vt:lpstr>UKCP18 Soil Moisture Data</vt:lpstr>
      <vt:lpstr>Soil Parent Material</vt:lpstr>
      <vt:lpstr>Damage Calculation for Buried Pipes – Finite Element</vt:lpstr>
      <vt:lpstr>Risk Coding</vt:lpstr>
      <vt:lpstr>Risk from surface water</vt:lpstr>
      <vt:lpstr>Workflow on DAFNI</vt:lpstr>
      <vt:lpstr>Visualisation on DAFNI: Risk Mapping of National Gas Transmission Pipeline</vt:lpstr>
      <vt:lpstr>Results: Matrix-based Risk Calculation vs FEM</vt:lpstr>
      <vt:lpstr>Results: Current vs Future Risk Coding</vt:lpstr>
      <vt:lpstr>Impact, challenges and ongoing work</vt:lpstr>
      <vt:lpstr>PowerPoint Presentation</vt:lpstr>
    </vt:vector>
  </TitlesOfParts>
  <Company>The University of Birmingham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Design and Publications</dc:creator>
  <cp:lastModifiedBy>Xilin Xia (Civil Engineering)</cp:lastModifiedBy>
  <cp:revision>2</cp:revision>
  <cp:lastPrinted>2023-09-11T23:28:28Z</cp:lastPrinted>
  <dcterms:created xsi:type="dcterms:W3CDTF">2005-06-08T11:15:47Z</dcterms:created>
  <dcterms:modified xsi:type="dcterms:W3CDTF">2024-09-06T14:58:07Z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0x010100E075EE2FFFAF2947BEFB6D2A9E2A1DB5</vt:lpwstr>
  </property>
  <property fmtid="{D5CDD505-2E9C-101B-9397-08002B2CF9AE}" pid="3" name="MediaServiceImageTags">
    <vt:lpwstr/>
  </property>
</Properties>
</file>