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4"/>
    <p:sldMasterId id="2147483745" r:id="rId5"/>
    <p:sldMasterId id="2147483752" r:id="rId6"/>
  </p:sldMasterIdLst>
  <p:notesMasterIdLst>
    <p:notesMasterId r:id="rId13"/>
  </p:notesMasterIdLst>
  <p:handoutMasterIdLst>
    <p:handoutMasterId r:id="rId14"/>
  </p:handoutMasterIdLst>
  <p:sldIdLst>
    <p:sldId id="294" r:id="rId7"/>
    <p:sldId id="257" r:id="rId8"/>
    <p:sldId id="258" r:id="rId9"/>
    <p:sldId id="259" r:id="rId10"/>
    <p:sldId id="295" r:id="rId11"/>
    <p:sldId id="271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52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5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06D"/>
    <a:srgbClr val="633E88"/>
    <a:srgbClr val="091932"/>
    <a:srgbClr val="0099C4"/>
    <a:srgbClr val="812143"/>
    <a:srgbClr val="442B58"/>
    <a:srgbClr val="820E21"/>
    <a:srgbClr val="3B4950"/>
    <a:srgbClr val="DD7A0F"/>
    <a:srgbClr val="384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3B5A-D81F-4FCA-A2A1-2A3365C9F152}" v="47" dt="2024-09-09T10:34:38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640" autoAdjust="0"/>
    <p:restoredTop sz="96327" autoAdjust="0"/>
  </p:normalViewPr>
  <p:slideViewPr>
    <p:cSldViewPr>
      <p:cViewPr varScale="1">
        <p:scale>
          <a:sx n="74" d="100"/>
          <a:sy n="74" d="100"/>
        </p:scale>
        <p:origin x="72" y="326"/>
      </p:cViewPr>
      <p:guideLst>
        <p:guide orient="horz" pos="1117"/>
        <p:guide pos="7529"/>
        <p:guide orient="horz" pos="391"/>
        <p:guide orient="horz" pos="73"/>
        <p:guide pos="5776"/>
      </p:guideLst>
    </p:cSldViewPr>
  </p:slideViewPr>
  <p:outlineViewPr>
    <p:cViewPr>
      <p:scale>
        <a:sx n="33" d="100"/>
        <a:sy n="33" d="100"/>
      </p:scale>
      <p:origin x="0" y="-6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 Steinmann" userId="cd5fe7ec-4e52-4e15-8d74-eaf6e2b53bb1" providerId="ADAL" clId="{FDA43B5A-D81F-4FCA-A2A1-2A3365C9F152}"/>
    <pc:docChg chg="undo custSel addSld delSld modSld modMainMaster">
      <pc:chgData name="Fabian Steinmann" userId="cd5fe7ec-4e52-4e15-8d74-eaf6e2b53bb1" providerId="ADAL" clId="{FDA43B5A-D81F-4FCA-A2A1-2A3365C9F152}" dt="2024-09-09T10:35:54.161" v="705" actId="20577"/>
      <pc:docMkLst>
        <pc:docMk/>
      </pc:docMkLst>
      <pc:sldChg chg="addSp modSp mod modAnim">
        <pc:chgData name="Fabian Steinmann" userId="cd5fe7ec-4e52-4e15-8d74-eaf6e2b53bb1" providerId="ADAL" clId="{FDA43B5A-D81F-4FCA-A2A1-2A3365C9F152}" dt="2024-09-09T10:14:58.060" v="82" actId="20577"/>
        <pc:sldMkLst>
          <pc:docMk/>
          <pc:sldMk cId="2821510381" sldId="259"/>
        </pc:sldMkLst>
        <pc:spChg chg="add mod">
          <ac:chgData name="Fabian Steinmann" userId="cd5fe7ec-4e52-4e15-8d74-eaf6e2b53bb1" providerId="ADAL" clId="{FDA43B5A-D81F-4FCA-A2A1-2A3365C9F152}" dt="2024-09-09T10:07:53.847" v="40" actId="207"/>
          <ac:spMkLst>
            <pc:docMk/>
            <pc:sldMk cId="2821510381" sldId="259"/>
            <ac:spMk id="37" creationId="{3BA7032D-F138-ECF3-2F0E-098E02CB57FF}"/>
          </ac:spMkLst>
        </pc:spChg>
        <pc:spChg chg="add mod">
          <ac:chgData name="Fabian Steinmann" userId="cd5fe7ec-4e52-4e15-8d74-eaf6e2b53bb1" providerId="ADAL" clId="{FDA43B5A-D81F-4FCA-A2A1-2A3365C9F152}" dt="2024-09-09T10:14:58.060" v="82" actId="20577"/>
          <ac:spMkLst>
            <pc:docMk/>
            <pc:sldMk cId="2821510381" sldId="259"/>
            <ac:spMk id="40" creationId="{D9EEB1CB-AFA0-41AF-7108-922315BE8539}"/>
          </ac:spMkLst>
        </pc:spChg>
        <pc:graphicFrameChg chg="modGraphic">
          <ac:chgData name="Fabian Steinmann" userId="cd5fe7ec-4e52-4e15-8d74-eaf6e2b53bb1" providerId="ADAL" clId="{FDA43B5A-D81F-4FCA-A2A1-2A3365C9F152}" dt="2024-09-09T10:04:35.511" v="14" actId="404"/>
          <ac:graphicFrameMkLst>
            <pc:docMk/>
            <pc:sldMk cId="2821510381" sldId="259"/>
            <ac:graphicFrameMk id="34" creationId="{99898111-09AE-22C4-EC38-E3712BF9AABF}"/>
          </ac:graphicFrameMkLst>
        </pc:graphicFrameChg>
        <pc:picChg chg="add mod">
          <ac:chgData name="Fabian Steinmann" userId="cd5fe7ec-4e52-4e15-8d74-eaf6e2b53bb1" providerId="ADAL" clId="{FDA43B5A-D81F-4FCA-A2A1-2A3365C9F152}" dt="2024-09-09T10:10:21.579" v="51" actId="1076"/>
          <ac:picMkLst>
            <pc:docMk/>
            <pc:sldMk cId="2821510381" sldId="259"/>
            <ac:picMk id="39" creationId="{21A8A53D-5681-C285-0092-6FDDDC26FA57}"/>
          </ac:picMkLst>
        </pc:picChg>
        <pc:cxnChg chg="mod">
          <ac:chgData name="Fabian Steinmann" userId="cd5fe7ec-4e52-4e15-8d74-eaf6e2b53bb1" providerId="ADAL" clId="{FDA43B5A-D81F-4FCA-A2A1-2A3365C9F152}" dt="2024-09-09T10:05:42.732" v="16" actId="14100"/>
          <ac:cxnSpMkLst>
            <pc:docMk/>
            <pc:sldMk cId="2821510381" sldId="259"/>
            <ac:cxnSpMk id="14" creationId="{A92D8000-1E4E-81B9-77C4-D6AD2F186423}"/>
          </ac:cxnSpMkLst>
        </pc:cxnChg>
        <pc:cxnChg chg="mod">
          <ac:chgData name="Fabian Steinmann" userId="cd5fe7ec-4e52-4e15-8d74-eaf6e2b53bb1" providerId="ADAL" clId="{FDA43B5A-D81F-4FCA-A2A1-2A3365C9F152}" dt="2024-09-09T10:05:31.831" v="15" actId="14100"/>
          <ac:cxnSpMkLst>
            <pc:docMk/>
            <pc:sldMk cId="2821510381" sldId="259"/>
            <ac:cxnSpMk id="21" creationId="{B0A499DC-B40B-F3C5-9AE1-A0F40AA068DA}"/>
          </ac:cxnSpMkLst>
        </pc:cxnChg>
      </pc:sldChg>
      <pc:sldChg chg="del">
        <pc:chgData name="Fabian Steinmann" userId="cd5fe7ec-4e52-4e15-8d74-eaf6e2b53bb1" providerId="ADAL" clId="{FDA43B5A-D81F-4FCA-A2A1-2A3365C9F152}" dt="2024-09-09T10:15:18.543" v="83" actId="47"/>
        <pc:sldMkLst>
          <pc:docMk/>
          <pc:sldMk cId="3833974518" sldId="260"/>
        </pc:sldMkLst>
      </pc:sldChg>
      <pc:sldChg chg="del">
        <pc:chgData name="Fabian Steinmann" userId="cd5fe7ec-4e52-4e15-8d74-eaf6e2b53bb1" providerId="ADAL" clId="{FDA43B5A-D81F-4FCA-A2A1-2A3365C9F152}" dt="2024-09-09T10:15:21.230" v="84" actId="47"/>
        <pc:sldMkLst>
          <pc:docMk/>
          <pc:sldMk cId="1911251024" sldId="261"/>
        </pc:sldMkLst>
      </pc:sldChg>
      <pc:sldChg chg="del">
        <pc:chgData name="Fabian Steinmann" userId="cd5fe7ec-4e52-4e15-8d74-eaf6e2b53bb1" providerId="ADAL" clId="{FDA43B5A-D81F-4FCA-A2A1-2A3365C9F152}" dt="2024-09-09T10:15:22.490" v="85" actId="47"/>
        <pc:sldMkLst>
          <pc:docMk/>
          <pc:sldMk cId="4036029604" sldId="262"/>
        </pc:sldMkLst>
      </pc:sldChg>
      <pc:sldChg chg="del">
        <pc:chgData name="Fabian Steinmann" userId="cd5fe7ec-4e52-4e15-8d74-eaf6e2b53bb1" providerId="ADAL" clId="{FDA43B5A-D81F-4FCA-A2A1-2A3365C9F152}" dt="2024-09-09T10:16:02.316" v="90" actId="47"/>
        <pc:sldMkLst>
          <pc:docMk/>
          <pc:sldMk cId="3993824062" sldId="263"/>
        </pc:sldMkLst>
      </pc:sldChg>
      <pc:sldChg chg="del">
        <pc:chgData name="Fabian Steinmann" userId="cd5fe7ec-4e52-4e15-8d74-eaf6e2b53bb1" providerId="ADAL" clId="{FDA43B5A-D81F-4FCA-A2A1-2A3365C9F152}" dt="2024-09-09T10:15:25.179" v="86" actId="47"/>
        <pc:sldMkLst>
          <pc:docMk/>
          <pc:sldMk cId="2641045064" sldId="264"/>
        </pc:sldMkLst>
      </pc:sldChg>
      <pc:sldChg chg="del">
        <pc:chgData name="Fabian Steinmann" userId="cd5fe7ec-4e52-4e15-8d74-eaf6e2b53bb1" providerId="ADAL" clId="{FDA43B5A-D81F-4FCA-A2A1-2A3365C9F152}" dt="2024-09-09T10:15:49.670" v="89" actId="47"/>
        <pc:sldMkLst>
          <pc:docMk/>
          <pc:sldMk cId="523257495" sldId="265"/>
        </pc:sldMkLst>
      </pc:sldChg>
      <pc:sldChg chg="del">
        <pc:chgData name="Fabian Steinmann" userId="cd5fe7ec-4e52-4e15-8d74-eaf6e2b53bb1" providerId="ADAL" clId="{FDA43B5A-D81F-4FCA-A2A1-2A3365C9F152}" dt="2024-09-09T10:15:49.670" v="89" actId="47"/>
        <pc:sldMkLst>
          <pc:docMk/>
          <pc:sldMk cId="2122514350" sldId="266"/>
        </pc:sldMkLst>
      </pc:sldChg>
      <pc:sldChg chg="del">
        <pc:chgData name="Fabian Steinmann" userId="cd5fe7ec-4e52-4e15-8d74-eaf6e2b53bb1" providerId="ADAL" clId="{FDA43B5A-D81F-4FCA-A2A1-2A3365C9F152}" dt="2024-09-09T10:15:49.670" v="89" actId="47"/>
        <pc:sldMkLst>
          <pc:docMk/>
          <pc:sldMk cId="656860997" sldId="267"/>
        </pc:sldMkLst>
      </pc:sldChg>
      <pc:sldChg chg="del">
        <pc:chgData name="Fabian Steinmann" userId="cd5fe7ec-4e52-4e15-8d74-eaf6e2b53bb1" providerId="ADAL" clId="{FDA43B5A-D81F-4FCA-A2A1-2A3365C9F152}" dt="2024-09-09T10:15:49.670" v="89" actId="47"/>
        <pc:sldMkLst>
          <pc:docMk/>
          <pc:sldMk cId="4249682198" sldId="268"/>
        </pc:sldMkLst>
      </pc:sldChg>
      <pc:sldChg chg="del">
        <pc:chgData name="Fabian Steinmann" userId="cd5fe7ec-4e52-4e15-8d74-eaf6e2b53bb1" providerId="ADAL" clId="{FDA43B5A-D81F-4FCA-A2A1-2A3365C9F152}" dt="2024-09-09T10:15:49.670" v="89" actId="47"/>
        <pc:sldMkLst>
          <pc:docMk/>
          <pc:sldMk cId="365559173" sldId="269"/>
        </pc:sldMkLst>
      </pc:sldChg>
      <pc:sldChg chg="del">
        <pc:chgData name="Fabian Steinmann" userId="cd5fe7ec-4e52-4e15-8d74-eaf6e2b53bb1" providerId="ADAL" clId="{FDA43B5A-D81F-4FCA-A2A1-2A3365C9F152}" dt="2024-09-09T10:15:49.670" v="89" actId="47"/>
        <pc:sldMkLst>
          <pc:docMk/>
          <pc:sldMk cId="2710836279" sldId="270"/>
        </pc:sldMkLst>
      </pc:sldChg>
      <pc:sldChg chg="addSp delSp modSp mod">
        <pc:chgData name="Fabian Steinmann" userId="cd5fe7ec-4e52-4e15-8d74-eaf6e2b53bb1" providerId="ADAL" clId="{FDA43B5A-D81F-4FCA-A2A1-2A3365C9F152}" dt="2024-09-09T10:29:46.068" v="283" actId="1076"/>
        <pc:sldMkLst>
          <pc:docMk/>
          <pc:sldMk cId="1844847095" sldId="271"/>
        </pc:sldMkLst>
        <pc:spChg chg="del">
          <ac:chgData name="Fabian Steinmann" userId="cd5fe7ec-4e52-4e15-8d74-eaf6e2b53bb1" providerId="ADAL" clId="{FDA43B5A-D81F-4FCA-A2A1-2A3365C9F152}" dt="2024-09-09T10:17:14.579" v="98" actId="478"/>
          <ac:spMkLst>
            <pc:docMk/>
            <pc:sldMk cId="1844847095" sldId="271"/>
            <ac:spMk id="2" creationId="{16138348-EAFD-EB45-9074-AA72D5BE64E4}"/>
          </ac:spMkLst>
        </pc:spChg>
        <pc:spChg chg="add mod">
          <ac:chgData name="Fabian Steinmann" userId="cd5fe7ec-4e52-4e15-8d74-eaf6e2b53bb1" providerId="ADAL" clId="{FDA43B5A-D81F-4FCA-A2A1-2A3365C9F152}" dt="2024-09-09T10:19:55.013" v="176" actId="1076"/>
          <ac:spMkLst>
            <pc:docMk/>
            <pc:sldMk cId="1844847095" sldId="271"/>
            <ac:spMk id="5" creationId="{9AEE3377-B2E7-D7F5-92AA-5E1A8A73DABD}"/>
          </ac:spMkLst>
        </pc:spChg>
        <pc:spChg chg="add mod">
          <ac:chgData name="Fabian Steinmann" userId="cd5fe7ec-4e52-4e15-8d74-eaf6e2b53bb1" providerId="ADAL" clId="{FDA43B5A-D81F-4FCA-A2A1-2A3365C9F152}" dt="2024-09-09T10:29:07.999" v="280" actId="1076"/>
          <ac:spMkLst>
            <pc:docMk/>
            <pc:sldMk cId="1844847095" sldId="271"/>
            <ac:spMk id="6" creationId="{45D2B733-A3C6-F557-1CBB-FB6A3121D402}"/>
          </ac:spMkLst>
        </pc:spChg>
        <pc:spChg chg="add del mod">
          <ac:chgData name="Fabian Steinmann" userId="cd5fe7ec-4e52-4e15-8d74-eaf6e2b53bb1" providerId="ADAL" clId="{FDA43B5A-D81F-4FCA-A2A1-2A3365C9F152}" dt="2024-09-09T10:21:44.706" v="198" actId="478"/>
          <ac:spMkLst>
            <pc:docMk/>
            <pc:sldMk cId="1844847095" sldId="271"/>
            <ac:spMk id="10" creationId="{1F917F66-3EBF-0FCE-DA02-C17C4A24D25B}"/>
          </ac:spMkLst>
        </pc:spChg>
        <pc:spChg chg="add mod">
          <ac:chgData name="Fabian Steinmann" userId="cd5fe7ec-4e52-4e15-8d74-eaf6e2b53bb1" providerId="ADAL" clId="{FDA43B5A-D81F-4FCA-A2A1-2A3365C9F152}" dt="2024-09-09T10:29:20.182" v="281" actId="1076"/>
          <ac:spMkLst>
            <pc:docMk/>
            <pc:sldMk cId="1844847095" sldId="271"/>
            <ac:spMk id="11" creationId="{B23DFE3B-D728-6AB8-D4D8-582092554815}"/>
          </ac:spMkLst>
        </pc:spChg>
        <pc:spChg chg="add mod">
          <ac:chgData name="Fabian Steinmann" userId="cd5fe7ec-4e52-4e15-8d74-eaf6e2b53bb1" providerId="ADAL" clId="{FDA43B5A-D81F-4FCA-A2A1-2A3365C9F152}" dt="2024-09-09T10:22:54.525" v="244" actId="20577"/>
          <ac:spMkLst>
            <pc:docMk/>
            <pc:sldMk cId="1844847095" sldId="271"/>
            <ac:spMk id="12" creationId="{6E7CC859-A75C-CBFA-E724-D982302E98A3}"/>
          </ac:spMkLst>
        </pc:spChg>
        <pc:spChg chg="add mod">
          <ac:chgData name="Fabian Steinmann" userId="cd5fe7ec-4e52-4e15-8d74-eaf6e2b53bb1" providerId="ADAL" clId="{FDA43B5A-D81F-4FCA-A2A1-2A3365C9F152}" dt="2024-09-09T10:29:46.068" v="283" actId="1076"/>
          <ac:spMkLst>
            <pc:docMk/>
            <pc:sldMk cId="1844847095" sldId="271"/>
            <ac:spMk id="13" creationId="{55E266CA-28D8-13B8-7991-448BAAE11012}"/>
          </ac:spMkLst>
        </pc:spChg>
        <pc:graphicFrameChg chg="add del modGraphic">
          <ac:chgData name="Fabian Steinmann" userId="cd5fe7ec-4e52-4e15-8d74-eaf6e2b53bb1" providerId="ADAL" clId="{FDA43B5A-D81F-4FCA-A2A1-2A3365C9F152}" dt="2024-09-09T10:16:10.634" v="92" actId="478"/>
          <ac:graphicFrameMkLst>
            <pc:docMk/>
            <pc:sldMk cId="1844847095" sldId="271"/>
            <ac:graphicFrameMk id="4" creationId="{E6388C0C-4162-9C7C-33F5-E7C1E2C3654A}"/>
          </ac:graphicFrameMkLst>
        </pc:graphicFrameChg>
        <pc:picChg chg="add mod">
          <ac:chgData name="Fabian Steinmann" userId="cd5fe7ec-4e52-4e15-8d74-eaf6e2b53bb1" providerId="ADAL" clId="{FDA43B5A-D81F-4FCA-A2A1-2A3365C9F152}" dt="2024-09-09T10:29:20.182" v="281" actId="1076"/>
          <ac:picMkLst>
            <pc:docMk/>
            <pc:sldMk cId="1844847095" sldId="271"/>
            <ac:picMk id="7" creationId="{AFE246FD-EB0D-D320-EB59-79E85845615A}"/>
          </ac:picMkLst>
        </pc:picChg>
        <pc:picChg chg="add mod">
          <ac:chgData name="Fabian Steinmann" userId="cd5fe7ec-4e52-4e15-8d74-eaf6e2b53bb1" providerId="ADAL" clId="{FDA43B5A-D81F-4FCA-A2A1-2A3365C9F152}" dt="2024-09-09T10:20:59.986" v="189" actId="1076"/>
          <ac:picMkLst>
            <pc:docMk/>
            <pc:sldMk cId="1844847095" sldId="271"/>
            <ac:picMk id="8" creationId="{56C9E4BF-95FA-ED9D-BEA9-7768676AB7CA}"/>
          </ac:picMkLst>
        </pc:picChg>
        <pc:picChg chg="add mod">
          <ac:chgData name="Fabian Steinmann" userId="cd5fe7ec-4e52-4e15-8d74-eaf6e2b53bb1" providerId="ADAL" clId="{FDA43B5A-D81F-4FCA-A2A1-2A3365C9F152}" dt="2024-09-09T10:29:46.068" v="283" actId="1076"/>
          <ac:picMkLst>
            <pc:docMk/>
            <pc:sldMk cId="1844847095" sldId="271"/>
            <ac:picMk id="9" creationId="{A4F30069-BF5A-4C39-124B-21B32CDB2730}"/>
          </ac:picMkLst>
        </pc:picChg>
        <pc:picChg chg="add mod">
          <ac:chgData name="Fabian Steinmann" userId="cd5fe7ec-4e52-4e15-8d74-eaf6e2b53bb1" providerId="ADAL" clId="{FDA43B5A-D81F-4FCA-A2A1-2A3365C9F152}" dt="2024-09-09T10:29:20.182" v="281" actId="1076"/>
          <ac:picMkLst>
            <pc:docMk/>
            <pc:sldMk cId="1844847095" sldId="271"/>
            <ac:picMk id="15" creationId="{4D62EB74-3CB1-A990-67F7-28DECCCFCCBC}"/>
          </ac:picMkLst>
        </pc:picChg>
        <pc:picChg chg="add mod">
          <ac:chgData name="Fabian Steinmann" userId="cd5fe7ec-4e52-4e15-8d74-eaf6e2b53bb1" providerId="ADAL" clId="{FDA43B5A-D81F-4FCA-A2A1-2A3365C9F152}" dt="2024-09-09T10:29:46.068" v="283" actId="1076"/>
          <ac:picMkLst>
            <pc:docMk/>
            <pc:sldMk cId="1844847095" sldId="271"/>
            <ac:picMk id="17" creationId="{E9331CF0-80A1-7882-B089-EA3023C0A44E}"/>
          </ac:picMkLst>
        </pc:picChg>
        <pc:picChg chg="add mod">
          <ac:chgData name="Fabian Steinmann" userId="cd5fe7ec-4e52-4e15-8d74-eaf6e2b53bb1" providerId="ADAL" clId="{FDA43B5A-D81F-4FCA-A2A1-2A3365C9F152}" dt="2024-09-09T10:28:59.452" v="278" actId="1076"/>
          <ac:picMkLst>
            <pc:docMk/>
            <pc:sldMk cId="1844847095" sldId="271"/>
            <ac:picMk id="19" creationId="{0723C7A1-B47D-7C26-4E02-145846610A55}"/>
          </ac:picMkLst>
        </pc:picChg>
      </pc:sldChg>
      <pc:sldChg chg="del">
        <pc:chgData name="Fabian Steinmann" userId="cd5fe7ec-4e52-4e15-8d74-eaf6e2b53bb1" providerId="ADAL" clId="{FDA43B5A-D81F-4FCA-A2A1-2A3365C9F152}" dt="2024-09-09T10:15:26.059" v="87" actId="47"/>
        <pc:sldMkLst>
          <pc:docMk/>
          <pc:sldMk cId="1314876595" sldId="280"/>
        </pc:sldMkLst>
      </pc:sldChg>
      <pc:sldChg chg="del">
        <pc:chgData name="Fabian Steinmann" userId="cd5fe7ec-4e52-4e15-8d74-eaf6e2b53bb1" providerId="ADAL" clId="{FDA43B5A-D81F-4FCA-A2A1-2A3365C9F152}" dt="2024-09-09T10:15:42.902" v="88" actId="47"/>
        <pc:sldMkLst>
          <pc:docMk/>
          <pc:sldMk cId="2052826676" sldId="281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2114660903" sldId="282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2375617519" sldId="283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1527516273" sldId="284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1479887613" sldId="285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3410970426" sldId="286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2165030133" sldId="287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499066009" sldId="288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4121178879" sldId="289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2715847914" sldId="290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883106465" sldId="291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408240481" sldId="292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579111265" sldId="293"/>
        </pc:sldMkLst>
      </pc:sldChg>
      <pc:sldChg chg="modSp mod">
        <pc:chgData name="Fabian Steinmann" userId="cd5fe7ec-4e52-4e15-8d74-eaf6e2b53bb1" providerId="ADAL" clId="{FDA43B5A-D81F-4FCA-A2A1-2A3365C9F152}" dt="2024-09-09T10:31:17.241" v="296" actId="20577"/>
        <pc:sldMkLst>
          <pc:docMk/>
          <pc:sldMk cId="2267944345" sldId="294"/>
        </pc:sldMkLst>
        <pc:spChg chg="mod">
          <ac:chgData name="Fabian Steinmann" userId="cd5fe7ec-4e52-4e15-8d74-eaf6e2b53bb1" providerId="ADAL" clId="{FDA43B5A-D81F-4FCA-A2A1-2A3365C9F152}" dt="2024-09-09T10:31:17.241" v="296" actId="20577"/>
          <ac:spMkLst>
            <pc:docMk/>
            <pc:sldMk cId="2267944345" sldId="294"/>
            <ac:spMk id="3" creationId="{7B1BB6C7-9A09-3C4F-90E8-9571FE6AFF79}"/>
          </ac:spMkLst>
        </pc:spChg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3083289616" sldId="295"/>
        </pc:sldMkLst>
      </pc:sldChg>
      <pc:sldChg chg="addSp delSp modSp new mod modClrScheme chgLayout">
        <pc:chgData name="Fabian Steinmann" userId="cd5fe7ec-4e52-4e15-8d74-eaf6e2b53bb1" providerId="ADAL" clId="{FDA43B5A-D81F-4FCA-A2A1-2A3365C9F152}" dt="2024-09-09T10:35:54.161" v="705" actId="20577"/>
        <pc:sldMkLst>
          <pc:docMk/>
          <pc:sldMk cId="3453187155" sldId="295"/>
        </pc:sldMkLst>
        <pc:spChg chg="mod">
          <ac:chgData name="Fabian Steinmann" userId="cd5fe7ec-4e52-4e15-8d74-eaf6e2b53bb1" providerId="ADAL" clId="{FDA43B5A-D81F-4FCA-A2A1-2A3365C9F152}" dt="2024-09-09T10:35:54.161" v="705" actId="20577"/>
          <ac:spMkLst>
            <pc:docMk/>
            <pc:sldMk cId="3453187155" sldId="295"/>
            <ac:spMk id="2" creationId="{F23C46B9-0A99-3C28-1A8D-63B173D7E28D}"/>
          </ac:spMkLst>
        </pc:spChg>
        <pc:spChg chg="add del">
          <ac:chgData name="Fabian Steinmann" userId="cd5fe7ec-4e52-4e15-8d74-eaf6e2b53bb1" providerId="ADAL" clId="{FDA43B5A-D81F-4FCA-A2A1-2A3365C9F152}" dt="2024-09-09T10:35:42.308" v="703" actId="26606"/>
          <ac:spMkLst>
            <pc:docMk/>
            <pc:sldMk cId="3453187155" sldId="295"/>
            <ac:spMk id="3" creationId="{79328268-84AC-3452-C54E-8BEA7FCF6698}"/>
          </ac:spMkLst>
        </pc:spChg>
        <pc:spChg chg="mod">
          <ac:chgData name="Fabian Steinmann" userId="cd5fe7ec-4e52-4e15-8d74-eaf6e2b53bb1" providerId="ADAL" clId="{FDA43B5A-D81F-4FCA-A2A1-2A3365C9F152}" dt="2024-09-09T10:35:42.308" v="703" actId="26606"/>
          <ac:spMkLst>
            <pc:docMk/>
            <pc:sldMk cId="3453187155" sldId="295"/>
            <ac:spMk id="4" creationId="{C9926F42-C80F-ABB3-2DB7-A4AC4BB7A05A}"/>
          </ac:spMkLst>
        </pc:spChg>
        <pc:picChg chg="add mod ord">
          <ac:chgData name="Fabian Steinmann" userId="cd5fe7ec-4e52-4e15-8d74-eaf6e2b53bb1" providerId="ADAL" clId="{FDA43B5A-D81F-4FCA-A2A1-2A3365C9F152}" dt="2024-09-09T10:35:42.308" v="703" actId="26606"/>
          <ac:picMkLst>
            <pc:docMk/>
            <pc:sldMk cId="3453187155" sldId="295"/>
            <ac:picMk id="5" creationId="{FA75D986-B58A-FF4D-D55B-EA2213338915}"/>
          </ac:picMkLst>
        </pc:picChg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1214653765" sldId="296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1188019818" sldId="297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397978552" sldId="298"/>
        </pc:sldMkLst>
      </pc:sldChg>
      <pc:sldChg chg="del">
        <pc:chgData name="Fabian Steinmann" userId="cd5fe7ec-4e52-4e15-8d74-eaf6e2b53bb1" providerId="ADAL" clId="{FDA43B5A-D81F-4FCA-A2A1-2A3365C9F152}" dt="2024-09-09T10:30:00.057" v="284" actId="47"/>
        <pc:sldMkLst>
          <pc:docMk/>
          <pc:sldMk cId="890549538" sldId="299"/>
        </pc:sldMkLst>
      </pc:sldChg>
      <pc:sldMasterChg chg="modSldLayout sldLayoutOrd">
        <pc:chgData name="Fabian Steinmann" userId="cd5fe7ec-4e52-4e15-8d74-eaf6e2b53bb1" providerId="ADAL" clId="{FDA43B5A-D81F-4FCA-A2A1-2A3365C9F152}" dt="2024-09-09T10:17:06.227" v="97" actId="20578"/>
        <pc:sldMasterMkLst>
          <pc:docMk/>
          <pc:sldMasterMk cId="1521201122" sldId="2147483734"/>
        </pc:sldMasterMkLst>
        <pc:sldLayoutChg chg="delSp mod ord">
          <pc:chgData name="Fabian Steinmann" userId="cd5fe7ec-4e52-4e15-8d74-eaf6e2b53bb1" providerId="ADAL" clId="{FDA43B5A-D81F-4FCA-A2A1-2A3365C9F152}" dt="2024-09-09T10:17:06.227" v="97" actId="20578"/>
          <pc:sldLayoutMkLst>
            <pc:docMk/>
            <pc:sldMasterMk cId="1521201122" sldId="2147483734"/>
            <pc:sldLayoutMk cId="423764028" sldId="2147483744"/>
          </pc:sldLayoutMkLst>
          <pc:spChg chg="del">
            <ac:chgData name="Fabian Steinmann" userId="cd5fe7ec-4e52-4e15-8d74-eaf6e2b53bb1" providerId="ADAL" clId="{FDA43B5A-D81F-4FCA-A2A1-2A3365C9F152}" dt="2024-09-09T10:16:46.210" v="96" actId="478"/>
            <ac:spMkLst>
              <pc:docMk/>
              <pc:sldMasterMk cId="1521201122" sldId="2147483734"/>
              <pc:sldLayoutMk cId="423764028" sldId="2147483744"/>
              <ac:spMk id="2" creationId="{87AFF30E-E2D0-3F45-873B-62173F062FBF}"/>
            </ac:spMkLst>
          </pc:spChg>
          <pc:spChg chg="del">
            <ac:chgData name="Fabian Steinmann" userId="cd5fe7ec-4e52-4e15-8d74-eaf6e2b53bb1" providerId="ADAL" clId="{FDA43B5A-D81F-4FCA-A2A1-2A3365C9F152}" dt="2024-09-09T10:16:44.274" v="95" actId="478"/>
            <ac:spMkLst>
              <pc:docMk/>
              <pc:sldMasterMk cId="1521201122" sldId="2147483734"/>
              <pc:sldLayoutMk cId="423764028" sldId="2147483744"/>
              <ac:spMk id="12" creationId="{00000000-0000-0000-0000-000000000000}"/>
            </ac:spMkLst>
          </pc:spChg>
          <pc:grpChg chg="del">
            <ac:chgData name="Fabian Steinmann" userId="cd5fe7ec-4e52-4e15-8d74-eaf6e2b53bb1" providerId="ADAL" clId="{FDA43B5A-D81F-4FCA-A2A1-2A3365C9F152}" dt="2024-09-09T10:16:42.272" v="94" actId="478"/>
            <ac:grpSpMkLst>
              <pc:docMk/>
              <pc:sldMasterMk cId="1521201122" sldId="2147483734"/>
              <pc:sldLayoutMk cId="423764028" sldId="2147483744"/>
              <ac:grpSpMk id="9" creationId="{25CDC779-18E2-D042-9784-0A3C1B766EDD}"/>
            </ac:grpSpMkLst>
          </pc:grpChg>
        </pc:sldLayoutChg>
      </pc:sldMasterChg>
      <pc:sldMasterChg chg="modSldLayout">
        <pc:chgData name="Fabian Steinmann" userId="cd5fe7ec-4e52-4e15-8d74-eaf6e2b53bb1" providerId="ADAL" clId="{FDA43B5A-D81F-4FCA-A2A1-2A3365C9F152}" dt="2024-09-09T10:16:28.709" v="93" actId="20577"/>
        <pc:sldMasterMkLst>
          <pc:docMk/>
          <pc:sldMasterMk cId="1940673710" sldId="2147483745"/>
        </pc:sldMasterMkLst>
        <pc:sldLayoutChg chg="modSp mod">
          <pc:chgData name="Fabian Steinmann" userId="cd5fe7ec-4e52-4e15-8d74-eaf6e2b53bb1" providerId="ADAL" clId="{FDA43B5A-D81F-4FCA-A2A1-2A3365C9F152}" dt="2024-09-09T10:16:28.709" v="93" actId="20577"/>
          <pc:sldLayoutMkLst>
            <pc:docMk/>
            <pc:sldMasterMk cId="1940673710" sldId="2147483745"/>
            <pc:sldLayoutMk cId="1497031764" sldId="2147483733"/>
          </pc:sldLayoutMkLst>
          <pc:spChg chg="mod">
            <ac:chgData name="Fabian Steinmann" userId="cd5fe7ec-4e52-4e15-8d74-eaf6e2b53bb1" providerId="ADAL" clId="{FDA43B5A-D81F-4FCA-A2A1-2A3365C9F152}" dt="2024-09-09T10:16:28.709" v="93" actId="20577"/>
            <ac:spMkLst>
              <pc:docMk/>
              <pc:sldMasterMk cId="1940673710" sldId="2147483745"/>
              <pc:sldLayoutMk cId="1497031764" sldId="2147483733"/>
              <ac:spMk id="17" creationId="{FA598270-3914-A941-88C7-77FE22ADFA91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Activity at civil aerodromes in the UK in thousands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100125184257898E-2"/>
          <c:y val="0.17371497681918971"/>
          <c:w val="0.89102969607632532"/>
          <c:h val="0.635483384572896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Take-offs and landings in the UK in thousands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Sheet1!$A$2:$A$71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Sheet1!$B$2:$B$71</c:f>
              <c:numCache>
                <c:formatCode>#,##0</c:formatCode>
                <c:ptCount val="70"/>
                <c:pt idx="0">
                  <c:v>195</c:v>
                </c:pt>
                <c:pt idx="1">
                  <c:v>187</c:v>
                </c:pt>
                <c:pt idx="2">
                  <c:v>195</c:v>
                </c:pt>
                <c:pt idx="3">
                  <c:v>214</c:v>
                </c:pt>
                <c:pt idx="4">
                  <c:v>232</c:v>
                </c:pt>
                <c:pt idx="5">
                  <c:v>259</c:v>
                </c:pt>
                <c:pt idx="6">
                  <c:v>293</c:v>
                </c:pt>
                <c:pt idx="7">
                  <c:v>329</c:v>
                </c:pt>
                <c:pt idx="8">
                  <c:v>340</c:v>
                </c:pt>
                <c:pt idx="9">
                  <c:v>358</c:v>
                </c:pt>
                <c:pt idx="10">
                  <c:v>402</c:v>
                </c:pt>
                <c:pt idx="11">
                  <c:v>447</c:v>
                </c:pt>
                <c:pt idx="12">
                  <c:v>449</c:v>
                </c:pt>
                <c:pt idx="13">
                  <c:v>458</c:v>
                </c:pt>
                <c:pt idx="14">
                  <c:v>480</c:v>
                </c:pt>
                <c:pt idx="15">
                  <c:v>508</c:v>
                </c:pt>
                <c:pt idx="16">
                  <c:v>556</c:v>
                </c:pt>
                <c:pt idx="17">
                  <c:v>566</c:v>
                </c:pt>
                <c:pt idx="18">
                  <c:v>560</c:v>
                </c:pt>
                <c:pt idx="19">
                  <c:v>591</c:v>
                </c:pt>
                <c:pt idx="20">
                  <c:v>607</c:v>
                </c:pt>
                <c:pt idx="21">
                  <c:v>630</c:v>
                </c:pt>
                <c:pt idx="22">
                  <c:v>669</c:v>
                </c:pt>
                <c:pt idx="23">
                  <c:v>719</c:v>
                </c:pt>
                <c:pt idx="24">
                  <c:v>710</c:v>
                </c:pt>
                <c:pt idx="25">
                  <c:v>701</c:v>
                </c:pt>
                <c:pt idx="26">
                  <c:v>740</c:v>
                </c:pt>
                <c:pt idx="27">
                  <c:v>759</c:v>
                </c:pt>
                <c:pt idx="28">
                  <c:v>862</c:v>
                </c:pt>
                <c:pt idx="29">
                  <c:v>924</c:v>
                </c:pt>
                <c:pt idx="30">
                  <c:v>954</c:v>
                </c:pt>
                <c:pt idx="31">
                  <c:v>927</c:v>
                </c:pt>
                <c:pt idx="32">
                  <c:v>973</c:v>
                </c:pt>
                <c:pt idx="33">
                  <c:v>1019</c:v>
                </c:pt>
                <c:pt idx="34">
                  <c:v>1079</c:v>
                </c:pt>
                <c:pt idx="35">
                  <c:v>1097</c:v>
                </c:pt>
                <c:pt idx="36">
                  <c:v>1125</c:v>
                </c:pt>
                <c:pt idx="37">
                  <c:v>1193</c:v>
                </c:pt>
                <c:pt idx="38">
                  <c:v>1280</c:v>
                </c:pt>
                <c:pt idx="39">
                  <c:v>1375</c:v>
                </c:pt>
                <c:pt idx="40">
                  <c:v>1420</c:v>
                </c:pt>
                <c:pt idx="41">
                  <c:v>1352.864</c:v>
                </c:pt>
                <c:pt idx="42">
                  <c:v>1431.8420000000001</c:v>
                </c:pt>
                <c:pt idx="43">
                  <c:v>1468.0740000000001</c:v>
                </c:pt>
                <c:pt idx="44">
                  <c:v>1469.135</c:v>
                </c:pt>
                <c:pt idx="45">
                  <c:v>1534.0160000000001</c:v>
                </c:pt>
                <c:pt idx="46">
                  <c:v>1611.1610000000001</c:v>
                </c:pt>
                <c:pt idx="47">
                  <c:v>1681.9359999999999</c:v>
                </c:pt>
                <c:pt idx="48">
                  <c:v>1784.71</c:v>
                </c:pt>
                <c:pt idx="49">
                  <c:v>1876.9549999999999</c:v>
                </c:pt>
                <c:pt idx="50">
                  <c:v>1927.4680000000001</c:v>
                </c:pt>
                <c:pt idx="51">
                  <c:v>1972.1579999999999</c:v>
                </c:pt>
                <c:pt idx="52">
                  <c:v>1967.3230000000001</c:v>
                </c:pt>
                <c:pt idx="53">
                  <c:v>2025.41</c:v>
                </c:pt>
                <c:pt idx="54">
                  <c:v>2138.6080000000002</c:v>
                </c:pt>
                <c:pt idx="55">
                  <c:v>2266.2460000000001</c:v>
                </c:pt>
                <c:pt idx="56">
                  <c:v>2313.944</c:v>
                </c:pt>
                <c:pt idx="57">
                  <c:v>2345.5250000000001</c:v>
                </c:pt>
                <c:pt idx="58">
                  <c:v>2294.8809999999999</c:v>
                </c:pt>
                <c:pt idx="59">
                  <c:v>2092.2759999999998</c:v>
                </c:pt>
                <c:pt idx="60">
                  <c:v>1972.4949999999999</c:v>
                </c:pt>
                <c:pt idx="61">
                  <c:v>2020.951</c:v>
                </c:pt>
                <c:pt idx="62">
                  <c:v>1993.711</c:v>
                </c:pt>
                <c:pt idx="63">
                  <c:v>2012.652</c:v>
                </c:pt>
                <c:pt idx="64">
                  <c:v>2043.2739999999999</c:v>
                </c:pt>
                <c:pt idx="65">
                  <c:v>2091.7739999999999</c:v>
                </c:pt>
                <c:pt idx="66">
                  <c:v>2178.212</c:v>
                </c:pt>
                <c:pt idx="67">
                  <c:v>2230.1930000000002</c:v>
                </c:pt>
                <c:pt idx="68">
                  <c:v>2215.1799999999998</c:v>
                </c:pt>
                <c:pt idx="69">
                  <c:v>2214.451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AE-45A5-8691-19C501D3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747648"/>
        <c:axId val="1616108336"/>
      </c:lineChart>
      <c:catAx>
        <c:axId val="16157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108336"/>
        <c:crosses val="autoZero"/>
        <c:auto val="1"/>
        <c:lblAlgn val="ctr"/>
        <c:lblOffset val="100"/>
        <c:noMultiLvlLbl val="0"/>
      </c:catAx>
      <c:valAx>
        <c:axId val="16161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74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09755483292718"/>
          <c:y val="0.21034018097062601"/>
          <c:w val="0.53756753678584623"/>
          <c:h val="6.8038264023284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09/09/2024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 i="0">
                <a:solidFill>
                  <a:srgbClr val="633E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22pt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>
                <a:solidFill>
                  <a:srgbClr val="633E88"/>
                </a:solidFill>
              </a:rPr>
              <a:t>www.cranfield.ac.uk</a:t>
            </a:r>
            <a:endParaRPr lang="en-GB" sz="2400" b="0" dirty="0">
              <a:solidFill>
                <a:srgbClr val="633E88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63352" y="188640"/>
            <a:ext cx="12961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20D488C4-4CA0-FD40-9E6D-2C0E30F1F3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1864" y="1700460"/>
            <a:ext cx="6264696" cy="21605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GB" dirty="0"/>
              <a:t>Presentation or Chapter Title, Arial 32pt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268760"/>
            <a:ext cx="4440493" cy="5112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AFE373-A09D-C844-B6EA-A20453D18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04665"/>
            <a:ext cx="4440493" cy="5759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24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464D7D1-6086-BF42-A627-65935218E2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268760"/>
            <a:ext cx="4440493" cy="5112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BC2D719-AF96-0A48-B299-C4B19D54F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04665"/>
            <a:ext cx="4440493" cy="5759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39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7664347-5115-5342-9F78-C60E2195F3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268760"/>
            <a:ext cx="4440493" cy="5112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97CFBEE-5A52-5048-A348-81599E30B9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04665"/>
            <a:ext cx="4440493" cy="5759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0AFAE58-DB3E-714E-B69B-EF5E585909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268760"/>
            <a:ext cx="4440493" cy="5112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3AABD9F-B0D6-2742-96EB-88F53C9A5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04665"/>
            <a:ext cx="4440493" cy="5759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47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B243509-644F-0841-B172-73C9CD99C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268760"/>
            <a:ext cx="4440493" cy="5112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DD60F1F-6141-5A48-B0D1-7EE4D9E05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04665"/>
            <a:ext cx="4440493" cy="5759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05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897FEE-C789-DC46-BD0C-DBEC9793A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268760"/>
            <a:ext cx="4440493" cy="5112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rgbClr val="09193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rgbClr val="09193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rgbClr val="09193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rgbClr val="09193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rgbClr val="09193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00BD2AC-376D-C449-9214-D9161F74B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04665"/>
            <a:ext cx="4440493" cy="575966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91932"/>
                </a:solidFill>
              </a:defRPr>
            </a:lvl1pPr>
          </a:lstStyle>
          <a:p>
            <a:r>
              <a:rPr lang="en-US" dirty="0"/>
              <a:t>Slide Title,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48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,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633E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566124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63352" y="188640"/>
            <a:ext cx="12961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C27177-E4BE-2048-AF1F-2EA987317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1864" y="1700460"/>
            <a:ext cx="6264696" cy="21605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ody copy,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1137726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633E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11377264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FB735-DD2D-6C43-8C92-723CF417AD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ody copy, Image,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633E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6696744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5A020-0B8F-B142-977A-14DAC4F9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1137726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633E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11377264" cy="39604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5955C-285E-1E49-94FA-A19723F5B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,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412776"/>
            <a:ext cx="6696744" cy="47521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AF555-DCE6-3548-BA28-58780E139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,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07367" y="1412776"/>
            <a:ext cx="5688634" cy="4752105"/>
          </a:xfrm>
          <a:prstGeom prst="rect">
            <a:avLst/>
          </a:prstGeom>
        </p:spPr>
        <p:txBody>
          <a:bodyPr numCol="1" spcCol="14400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58F97CA-806E-46D9-BD91-2EE3E4DA80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0016" y="1421452"/>
            <a:ext cx="5688634" cy="4752105"/>
          </a:xfrm>
          <a:prstGeom prst="rect">
            <a:avLst/>
          </a:prstGeom>
        </p:spPr>
        <p:txBody>
          <a:bodyPr numCol="1" spcCol="14400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31D12A-1668-3643-AEE6-D4594EF1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800" y="365126"/>
            <a:ext cx="11376000" cy="909550"/>
          </a:xfrm>
        </p:spPr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30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,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07368" y="1412776"/>
            <a:ext cx="11376645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8AE33-59A8-B44E-BE90-E25CB8F0C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copy, Image,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4"/>
            <a:ext cx="6552728" cy="57602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2000" b="0" i="0"/>
            </a:lvl3pPr>
            <a:lvl4pPr>
              <a:lnSpc>
                <a:spcPct val="100000"/>
              </a:lnSpc>
              <a:defRPr sz="2000" b="0" i="0"/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/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body copy,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07366" y="404664"/>
            <a:ext cx="11377265" cy="5760217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219874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rea,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07368" y="404664"/>
            <a:ext cx="11376645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areas,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168632" y="404662"/>
            <a:ext cx="5615381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407368" y="404661"/>
            <a:ext cx="5615381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D99-66D7-114C-A29F-E06482059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741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3B61F4-A235-AB45-A92A-8F6BC4ABC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598270-3914-A941-88C7-77FE22ADFA91}"/>
              </a:ext>
            </a:extLst>
          </p:cNvPr>
          <p:cNvSpPr txBox="1"/>
          <p:nvPr userDrawn="1"/>
        </p:nvSpPr>
        <p:spPr>
          <a:xfrm>
            <a:off x="4871864" y="2924944"/>
            <a:ext cx="633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633E88"/>
                </a:solidFill>
                <a:latin typeface="Arial" charset="0"/>
                <a:ea typeface="Arial" charset="0"/>
                <a:cs typeface="Arial" charset="0"/>
              </a:rPr>
              <a:t>T: +44 (0)1234 750111=</a:t>
            </a:r>
            <a:endParaRPr lang="en-US" sz="2800" b="1" dirty="0">
              <a:solidFill>
                <a:srgbClr val="633E88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A75AB7-E9E0-D143-BA94-0ACBC489891C}"/>
              </a:ext>
            </a:extLst>
          </p:cNvPr>
          <p:cNvGrpSpPr/>
          <p:nvPr userDrawn="1"/>
        </p:nvGrpSpPr>
        <p:grpSpPr>
          <a:xfrm>
            <a:off x="4727848" y="4221088"/>
            <a:ext cx="3309496" cy="1836446"/>
            <a:chOff x="4727848" y="4487818"/>
            <a:chExt cx="3309496" cy="183644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17823D-2822-B64F-AB4B-092428262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848" y="4487818"/>
              <a:ext cx="3309496" cy="183644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909CE4-023F-A547-9DA4-B956C0AF6B77}"/>
                </a:ext>
              </a:extLst>
            </p:cNvPr>
            <p:cNvSpPr/>
            <p:nvPr userDrawn="1"/>
          </p:nvSpPr>
          <p:spPr>
            <a:xfrm>
              <a:off x="4871864" y="5229200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0816E0B6-BAA0-6946-A580-B7A03EDFB1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872" y="5218549"/>
              <a:ext cx="360040" cy="36004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725B02-4237-AD4C-84E5-6226325C2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1864" y="1943386"/>
            <a:ext cx="6600056" cy="909550"/>
          </a:xfrm>
        </p:spPr>
        <p:txBody>
          <a:bodyPr/>
          <a:lstStyle>
            <a:lvl1pPr>
              <a:defRPr>
                <a:solidFill>
                  <a:srgbClr val="0C406D"/>
                </a:solidFill>
              </a:defRPr>
            </a:lvl1pPr>
          </a:lstStyle>
          <a:p>
            <a:r>
              <a:rPr lang="en-GB" sz="28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r>
              <a:rPr lang="en-GB" sz="2800" b="1" dirty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/your-specific-</a:t>
            </a:r>
            <a:r>
              <a:rPr lang="en-GB" sz="28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url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633E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6696744" cy="3960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4390B-5CB0-B847-B954-826FF2D68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hapter slid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087889" y="4437112"/>
            <a:ext cx="6480000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7889" y="5239462"/>
            <a:ext cx="6480000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241F5D-EDA6-D445-84C8-6F53710C7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7888" y="2492896"/>
            <a:ext cx="6480000" cy="178993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21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hapter slide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8C46A4-397D-DA42-83BC-57B894AA84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7889" y="4437112"/>
            <a:ext cx="6480000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F58F5E-61DB-F047-BF9B-E07DDA5CA9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7889" y="5239462"/>
            <a:ext cx="6480000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6393F1-D841-D649-BD88-071B8361A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7888" y="2492896"/>
            <a:ext cx="6480000" cy="178993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18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chapter slide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4B1F6C-2619-C541-8A38-82E71C238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7889" y="4437112"/>
            <a:ext cx="6480000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AF9BFC3-B94B-AD4E-A4BE-482E2129F1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7889" y="5239462"/>
            <a:ext cx="6480000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82C4F-5F00-8E4F-9F74-0EB9D299B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7888" y="2492896"/>
            <a:ext cx="6480000" cy="178993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7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hapter slid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A74E17-1FFE-0D4F-8047-E1F45A6495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7889" y="4437112"/>
            <a:ext cx="6480000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C34CF0-3A79-0C45-9375-3601C8DB69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7889" y="5239462"/>
            <a:ext cx="6480000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D3E497-56B0-094E-944B-4A44974EF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7888" y="2492896"/>
            <a:ext cx="6480000" cy="178993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50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hapter slide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4B92C5E-5B3E-3C41-A6BA-62479190B0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7889" y="4437112"/>
            <a:ext cx="6480000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48047CF-D894-FB46-B58A-30285204B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7889" y="5239462"/>
            <a:ext cx="6480000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BFF925-759E-A64F-BDE1-C1EC95490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7888" y="2492896"/>
            <a:ext cx="6480000" cy="178993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88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hapter slide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srgbClr val="091932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srgbClr val="0919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42088B4-2BB2-DE4E-9AF9-8199CE7F4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7889" y="4437112"/>
            <a:ext cx="6480000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rgbClr val="0919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4B5B684-7BC3-EE4F-BC79-2C0A2F00DA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7889" y="5239462"/>
            <a:ext cx="6480000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919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72AF32-9D12-D043-BDE4-C9B5B4543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7888" y="2492896"/>
            <a:ext cx="6480000" cy="178993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919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412776"/>
            <a:ext cx="6696744" cy="48965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67532-9A68-C945-B397-3859811F7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7366" y="1412776"/>
            <a:ext cx="11377265" cy="4896544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8EC47-AA3D-934C-A5C0-76716AC22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07368" y="1412776"/>
            <a:ext cx="11376645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48AAB8-0870-DC49-B97A-7A725EA98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image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6168632" y="1412776"/>
            <a:ext cx="5615381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07987" y="1412776"/>
            <a:ext cx="5615381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82B4E-070C-7048-AE53-860E723D9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FEEE-5621-544D-B4F7-2372D5398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24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anfield University logo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8800" y="403200"/>
            <a:ext cx="1022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800" y="1411200"/>
            <a:ext cx="11376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60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44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800" y="1411200"/>
            <a:ext cx="11376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3DE41B24-B4E8-CD48-9D80-9A1E5166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365126"/>
            <a:ext cx="11376000" cy="90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0" r:id="rId5"/>
    <p:sldLayoutId id="2147483712" r:id="rId6"/>
    <p:sldLayoutId id="2147483717" r:id="rId7"/>
    <p:sldLayoutId id="2147483718" r:id="rId8"/>
    <p:sldLayoutId id="2147483714" r:id="rId9"/>
    <p:sldLayoutId id="2147483727" r:id="rId10"/>
    <p:sldLayoutId id="2147483711" r:id="rId11"/>
    <p:sldLayoutId id="2147483759" r:id="rId12"/>
    <p:sldLayoutId id="214748373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93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20A14-5DBD-3F43-9990-266AFDD4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88" y="2492896"/>
            <a:ext cx="7104112" cy="1789938"/>
          </a:xfrm>
        </p:spPr>
        <p:txBody>
          <a:bodyPr/>
          <a:lstStyle/>
          <a:p>
            <a:r>
              <a:rPr lang="en-GB" dirty="0"/>
              <a:t>MARS:</a:t>
            </a:r>
            <a:br>
              <a:rPr lang="en-GB" dirty="0"/>
            </a:br>
            <a:r>
              <a:rPr lang="en-GB" sz="3000" dirty="0"/>
              <a:t>M</a:t>
            </a:r>
            <a:r>
              <a:rPr lang="en-GB" sz="3000" b="0" dirty="0"/>
              <a:t>odelling </a:t>
            </a:r>
            <a:r>
              <a:rPr lang="en-GB" sz="3000" dirty="0"/>
              <a:t>A</a:t>
            </a:r>
            <a:r>
              <a:rPr lang="en-GB" sz="3000" b="0" dirty="0"/>
              <a:t>viation </a:t>
            </a:r>
            <a:r>
              <a:rPr lang="en-GB" sz="3000" dirty="0"/>
              <a:t>R</a:t>
            </a:r>
            <a:r>
              <a:rPr lang="en-GB" sz="3000" b="0" dirty="0"/>
              <a:t>esilience </a:t>
            </a:r>
            <a:r>
              <a:rPr lang="en-GB" sz="3000" dirty="0"/>
              <a:t>S</a:t>
            </a:r>
            <a:r>
              <a:rPr lang="en-GB" sz="3000" b="0" dirty="0"/>
              <a:t>cenarios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81093F-BAEB-AD44-AE22-4BB457AE7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7889" y="4365104"/>
            <a:ext cx="6480000" cy="648072"/>
          </a:xfrm>
        </p:spPr>
        <p:txBody>
          <a:bodyPr/>
          <a:lstStyle/>
          <a:p>
            <a:r>
              <a:rPr lang="en-GB" dirty="0"/>
              <a:t>Dr Fabian Steinmann</a:t>
            </a:r>
          </a:p>
          <a:p>
            <a:r>
              <a:rPr lang="en-GB" dirty="0"/>
              <a:t>Dr Irene Moulitsas</a:t>
            </a:r>
          </a:p>
          <a:p>
            <a:r>
              <a:rPr lang="en-GB" dirty="0"/>
              <a:t>Dr Desmond Bisandu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BB6C7-9A09-3C4F-90E8-9571FE6AFF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7889" y="5887533"/>
            <a:ext cx="6480000" cy="493795"/>
          </a:xfrm>
        </p:spPr>
        <p:txBody>
          <a:bodyPr/>
          <a:lstStyle/>
          <a:p>
            <a:r>
              <a:rPr lang="en-GB" dirty="0"/>
              <a:t>DAFNI CONFERENCE 2024</a:t>
            </a:r>
            <a:br>
              <a:rPr lang="en-GB" dirty="0"/>
            </a:br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September 2024, Birmingham</a:t>
            </a:r>
          </a:p>
        </p:txBody>
      </p:sp>
    </p:spTree>
    <p:extLst>
      <p:ext uri="{BB962C8B-B14F-4D97-AF65-F5344CB8AC3E}">
        <p14:creationId xmlns:p14="http://schemas.microsoft.com/office/powerpoint/2010/main" val="226794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210495-D6AE-7A43-A704-E2F4216B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907AF9-DFE5-9049-ADBB-5AF9FA5395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C8619A-013F-F442-9D42-73B1E04AB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elping drivers at York city centre car parks | York Press">
            <a:extLst>
              <a:ext uri="{FF2B5EF4-FFF2-40B4-BE49-F238E27FC236}">
                <a16:creationId xmlns:a16="http://schemas.microsoft.com/office/drawing/2014/main" id="{7EFDF7BA-5673-CC51-357D-12430EEB1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10309"/>
          <a:stretch/>
        </p:blipFill>
        <p:spPr bwMode="auto">
          <a:xfrm>
            <a:off x="-346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F3F20-A53C-EBB7-8A70-545711477C59}"/>
              </a:ext>
            </a:extLst>
          </p:cNvPr>
          <p:cNvSpPr txBox="1"/>
          <p:nvPr/>
        </p:nvSpPr>
        <p:spPr>
          <a:xfrm>
            <a:off x="11272884" y="6629825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The York Press</a:t>
            </a:r>
          </a:p>
        </p:txBody>
      </p:sp>
    </p:spTree>
    <p:extLst>
      <p:ext uri="{BB962C8B-B14F-4D97-AF65-F5344CB8AC3E}">
        <p14:creationId xmlns:p14="http://schemas.microsoft.com/office/powerpoint/2010/main" val="161932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DACFF7-2362-854E-8605-919A1E59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Air </a:t>
            </a:r>
            <a:r>
              <a:rPr lang="en-US"/>
              <a:t>Transportation System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74E332-FC59-1D45-913F-43AC18056A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67D30B-3D41-2349-967C-B48093FAF2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2" descr="Airplane taking off against dramatic sky">
            <a:extLst>
              <a:ext uri="{FF2B5EF4-FFF2-40B4-BE49-F238E27FC236}">
                <a16:creationId xmlns:a16="http://schemas.microsoft.com/office/drawing/2014/main" id="{3AE4D465-7831-4F17-9555-1635944926C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892517"/>
            <a:ext cx="6625846" cy="4409680"/>
          </a:xfrm>
        </p:spPr>
      </p:pic>
      <p:pic>
        <p:nvPicPr>
          <p:cNvPr id="5" name="Picture 4" descr="Drone flying over a field">
            <a:extLst>
              <a:ext uri="{FF2B5EF4-FFF2-40B4-BE49-F238E27FC236}">
                <a16:creationId xmlns:a16="http://schemas.microsoft.com/office/drawing/2014/main" id="{46BCBF3B-202F-2F8C-0449-243581869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892517"/>
            <a:ext cx="6625846" cy="4415869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C637F08-6559-6365-5F9C-6ADE58F39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158761"/>
              </p:ext>
            </p:extLst>
          </p:nvPr>
        </p:nvGraphicFramePr>
        <p:xfrm>
          <a:off x="176991" y="2350639"/>
          <a:ext cx="7086599" cy="431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8278D01-19CC-31F2-9C05-E767E40E3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95" y="1904603"/>
            <a:ext cx="6881396" cy="4397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4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54349 -0.43333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54349 0.23796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54349 -0.14676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  <p:bldGraphic spid="11" grpId="2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509C1D-7C86-BB31-8AEF-377411780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t="24321" b="4317"/>
          <a:stretch/>
        </p:blipFill>
        <p:spPr bwMode="auto">
          <a:xfrm>
            <a:off x="6407807" y="-3"/>
            <a:ext cx="5784193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6736DC-3EC1-139E-538D-1DF18901D897}"/>
              </a:ext>
            </a:extLst>
          </p:cNvPr>
          <p:cNvSpPr/>
          <p:nvPr/>
        </p:nvSpPr>
        <p:spPr>
          <a:xfrm rot="10800000">
            <a:off x="1772677" y="-2"/>
            <a:ext cx="11161240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/>
              </a:gs>
              <a:gs pos="7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0724EE-D24B-F440-B391-C3788F55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pic>
        <p:nvPicPr>
          <p:cNvPr id="5" name="Content Placeholder 4" descr="Airplane with solid fill">
            <a:extLst>
              <a:ext uri="{FF2B5EF4-FFF2-40B4-BE49-F238E27FC236}">
                <a16:creationId xmlns:a16="http://schemas.microsoft.com/office/drawing/2014/main" id="{9F0503E2-C275-CD02-B5B3-882A315AE4B3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418092">
            <a:off x="11644831" y="6288452"/>
            <a:ext cx="562259" cy="562259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E8CB942-4651-E270-243B-E6C169018B65}"/>
              </a:ext>
            </a:extLst>
          </p:cNvPr>
          <p:cNvSpPr/>
          <p:nvPr/>
        </p:nvSpPr>
        <p:spPr>
          <a:xfrm rot="12027445">
            <a:off x="10883839" y="6273278"/>
            <a:ext cx="780674" cy="1145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B0524C03-D6EF-E121-0707-36B410EA2E0A}"/>
              </a:ext>
            </a:extLst>
          </p:cNvPr>
          <p:cNvSpPr/>
          <p:nvPr/>
        </p:nvSpPr>
        <p:spPr>
          <a:xfrm>
            <a:off x="10576492" y="5963194"/>
            <a:ext cx="410002" cy="4031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5CAC73-C10D-1F19-E485-936BD9A933D4}"/>
              </a:ext>
            </a:extLst>
          </p:cNvPr>
          <p:cNvGrpSpPr/>
          <p:nvPr/>
        </p:nvGrpSpPr>
        <p:grpSpPr>
          <a:xfrm>
            <a:off x="10712242" y="5549690"/>
            <a:ext cx="1100079" cy="969014"/>
            <a:chOff x="10712242" y="5549690"/>
            <a:chExt cx="1100079" cy="96901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B3BC51A-03B3-8AF8-FA9A-3AD21683BA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86494" y="5926474"/>
              <a:ext cx="731235" cy="528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C24BE2C-CB34-FEC7-9FBA-F642A33C84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12242" y="5926474"/>
              <a:ext cx="1100079" cy="5922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2D8000-1E4E-81B9-77C4-D6AD2F186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52584" y="5877272"/>
              <a:ext cx="352799" cy="577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A499DC-B40B-F3C5-9AE1-A0F40AA068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12242" y="5549690"/>
              <a:ext cx="1005487" cy="9051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Graphic 25" descr="Question Mark with solid fill">
            <a:extLst>
              <a:ext uri="{FF2B5EF4-FFF2-40B4-BE49-F238E27FC236}">
                <a16:creationId xmlns:a16="http://schemas.microsoft.com/office/drawing/2014/main" id="{89C8CB02-3ECF-00FB-A40C-C82A973EC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8098" y="5549690"/>
            <a:ext cx="482323" cy="482323"/>
          </a:xfrm>
          <a:prstGeom prst="rect">
            <a:avLst/>
          </a:prstGeom>
        </p:spPr>
      </p:pic>
      <p:pic>
        <p:nvPicPr>
          <p:cNvPr id="28" name="Graphic 27" descr="Pilot male with solid fill">
            <a:extLst>
              <a:ext uri="{FF2B5EF4-FFF2-40B4-BE49-F238E27FC236}">
                <a16:creationId xmlns:a16="http://schemas.microsoft.com/office/drawing/2014/main" id="{330B9814-0DEC-724C-82D2-21090959B1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26896" y="6017153"/>
            <a:ext cx="391644" cy="391644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EEB913A-87B9-9563-7A6B-C08B01BDB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56437"/>
              </p:ext>
            </p:extLst>
          </p:nvPr>
        </p:nvGraphicFramePr>
        <p:xfrm>
          <a:off x="90788" y="1362812"/>
          <a:ext cx="7262080" cy="1867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46">
                  <a:extLst>
                    <a:ext uri="{9D8B030D-6E8A-4147-A177-3AD203B41FA5}">
                      <a16:colId xmlns:a16="http://schemas.microsoft.com/office/drawing/2014/main" val="2102345553"/>
                    </a:ext>
                  </a:extLst>
                </a:gridCol>
                <a:gridCol w="1269101">
                  <a:extLst>
                    <a:ext uri="{9D8B030D-6E8A-4147-A177-3AD203B41FA5}">
                      <a16:colId xmlns:a16="http://schemas.microsoft.com/office/drawing/2014/main" val="3969534015"/>
                    </a:ext>
                  </a:extLst>
                </a:gridCol>
                <a:gridCol w="846067">
                  <a:extLst>
                    <a:ext uri="{9D8B030D-6E8A-4147-A177-3AD203B41FA5}">
                      <a16:colId xmlns:a16="http://schemas.microsoft.com/office/drawing/2014/main" val="2422237803"/>
                    </a:ext>
                  </a:extLst>
                </a:gridCol>
                <a:gridCol w="1198596">
                  <a:extLst>
                    <a:ext uri="{9D8B030D-6E8A-4147-A177-3AD203B41FA5}">
                      <a16:colId xmlns:a16="http://schemas.microsoft.com/office/drawing/2014/main" val="4186556946"/>
                    </a:ext>
                  </a:extLst>
                </a:gridCol>
                <a:gridCol w="775562">
                  <a:extLst>
                    <a:ext uri="{9D8B030D-6E8A-4147-A177-3AD203B41FA5}">
                      <a16:colId xmlns:a16="http://schemas.microsoft.com/office/drawing/2014/main" val="794841275"/>
                    </a:ext>
                  </a:extLst>
                </a:gridCol>
                <a:gridCol w="1128090">
                  <a:extLst>
                    <a:ext uri="{9D8B030D-6E8A-4147-A177-3AD203B41FA5}">
                      <a16:colId xmlns:a16="http://schemas.microsoft.com/office/drawing/2014/main" val="2256513007"/>
                    </a:ext>
                  </a:extLst>
                </a:gridCol>
                <a:gridCol w="1420618">
                  <a:extLst>
                    <a:ext uri="{9D8B030D-6E8A-4147-A177-3AD203B41FA5}">
                      <a16:colId xmlns:a16="http://schemas.microsoft.com/office/drawing/2014/main" val="2912738414"/>
                    </a:ext>
                  </a:extLst>
                </a:gridCol>
              </a:tblGrid>
              <a:tr h="300555">
                <a:tc gridSpan="7">
                  <a:txBody>
                    <a:bodyPr/>
                    <a:lstStyle/>
                    <a:p>
                      <a:r>
                        <a:rPr lang="en-GB" dirty="0"/>
                        <a:t>Scheduled Arrivals – London Gatwick (LGW)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60629"/>
                  </a:ext>
                </a:extLst>
              </a:tr>
              <a:tr h="525971">
                <a:tc>
                  <a:txBody>
                    <a:bodyPr/>
                    <a:lstStyle/>
                    <a:p>
                      <a:r>
                        <a:rPr lang="en-GB" sz="14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Flight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Airline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Aircraft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r>
                        <a:rPr lang="en-GB" sz="1400" baseline="30000" dirty="0"/>
                        <a:t>st</a:t>
                      </a:r>
                      <a:r>
                        <a:rPr lang="en-GB" sz="1400" dirty="0"/>
                        <a:t> Diversion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r>
                        <a:rPr lang="en-GB" sz="1400" baseline="30000" dirty="0"/>
                        <a:t>nd</a:t>
                      </a:r>
                      <a:r>
                        <a:rPr lang="en-GB" sz="1400" dirty="0"/>
                        <a:t> Diversion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280653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r>
                        <a:rPr lang="en-GB" sz="1400" dirty="0"/>
                        <a:t>12:20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W95776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Wizz 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A321neo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BHX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62089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r>
                        <a:rPr lang="en-GB" sz="1400" dirty="0"/>
                        <a:t>12:25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VY6009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Vueling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A320neo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500988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814260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596697E-C52C-61EA-8861-790E4A9D4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86604"/>
              </p:ext>
            </p:extLst>
          </p:nvPr>
        </p:nvGraphicFramePr>
        <p:xfrm>
          <a:off x="99752" y="3418488"/>
          <a:ext cx="7262080" cy="111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416">
                  <a:extLst>
                    <a:ext uri="{9D8B030D-6E8A-4147-A177-3AD203B41FA5}">
                      <a16:colId xmlns:a16="http://schemas.microsoft.com/office/drawing/2014/main" val="3961734344"/>
                    </a:ext>
                  </a:extLst>
                </a:gridCol>
                <a:gridCol w="1452416">
                  <a:extLst>
                    <a:ext uri="{9D8B030D-6E8A-4147-A177-3AD203B41FA5}">
                      <a16:colId xmlns:a16="http://schemas.microsoft.com/office/drawing/2014/main" val="4086972956"/>
                    </a:ext>
                  </a:extLst>
                </a:gridCol>
                <a:gridCol w="1452416">
                  <a:extLst>
                    <a:ext uri="{9D8B030D-6E8A-4147-A177-3AD203B41FA5}">
                      <a16:colId xmlns:a16="http://schemas.microsoft.com/office/drawing/2014/main" val="913716801"/>
                    </a:ext>
                  </a:extLst>
                </a:gridCol>
                <a:gridCol w="1452416">
                  <a:extLst>
                    <a:ext uri="{9D8B030D-6E8A-4147-A177-3AD203B41FA5}">
                      <a16:colId xmlns:a16="http://schemas.microsoft.com/office/drawing/2014/main" val="170281741"/>
                    </a:ext>
                  </a:extLst>
                </a:gridCol>
                <a:gridCol w="1452416">
                  <a:extLst>
                    <a:ext uri="{9D8B030D-6E8A-4147-A177-3AD203B41FA5}">
                      <a16:colId xmlns:a16="http://schemas.microsoft.com/office/drawing/2014/main" val="3579653224"/>
                    </a:ext>
                  </a:extLst>
                </a:gridCol>
              </a:tblGrid>
              <a:tr h="376172">
                <a:tc gridSpan="5">
                  <a:txBody>
                    <a:bodyPr/>
                    <a:lstStyle/>
                    <a:p>
                      <a:r>
                        <a:rPr lang="en-GB" dirty="0"/>
                        <a:t>Stand availability – London Heathrow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93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Code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Code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Code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Code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Code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76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370682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5133B40-F583-7204-586A-166B3F58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866771"/>
              </p:ext>
            </p:extLst>
          </p:nvPr>
        </p:nvGraphicFramePr>
        <p:xfrm>
          <a:off x="99752" y="4724925"/>
          <a:ext cx="53440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046">
                  <a:extLst>
                    <a:ext uri="{9D8B030D-6E8A-4147-A177-3AD203B41FA5}">
                      <a16:colId xmlns:a16="http://schemas.microsoft.com/office/drawing/2014/main" val="681230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Additional Runway capacity – London Heathrow (LHR)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60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2528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9898111-09AE-22C4-EC38-E3712BF9A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12584"/>
              </p:ext>
            </p:extLst>
          </p:nvPr>
        </p:nvGraphicFramePr>
        <p:xfrm>
          <a:off x="90788" y="5666329"/>
          <a:ext cx="72710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104">
                  <a:extLst>
                    <a:ext uri="{9D8B030D-6E8A-4147-A177-3AD203B41FA5}">
                      <a16:colId xmlns:a16="http://schemas.microsoft.com/office/drawing/2014/main" val="462927847"/>
                    </a:ext>
                  </a:extLst>
                </a:gridCol>
                <a:gridCol w="727104">
                  <a:extLst>
                    <a:ext uri="{9D8B030D-6E8A-4147-A177-3AD203B41FA5}">
                      <a16:colId xmlns:a16="http://schemas.microsoft.com/office/drawing/2014/main" val="1424301244"/>
                    </a:ext>
                  </a:extLst>
                </a:gridCol>
                <a:gridCol w="727104">
                  <a:extLst>
                    <a:ext uri="{9D8B030D-6E8A-4147-A177-3AD203B41FA5}">
                      <a16:colId xmlns:a16="http://schemas.microsoft.com/office/drawing/2014/main" val="1808072134"/>
                    </a:ext>
                  </a:extLst>
                </a:gridCol>
                <a:gridCol w="727104">
                  <a:extLst>
                    <a:ext uri="{9D8B030D-6E8A-4147-A177-3AD203B41FA5}">
                      <a16:colId xmlns:a16="http://schemas.microsoft.com/office/drawing/2014/main" val="2823007558"/>
                    </a:ext>
                  </a:extLst>
                </a:gridCol>
                <a:gridCol w="727104">
                  <a:extLst>
                    <a:ext uri="{9D8B030D-6E8A-4147-A177-3AD203B41FA5}">
                      <a16:colId xmlns:a16="http://schemas.microsoft.com/office/drawing/2014/main" val="1175578502"/>
                    </a:ext>
                  </a:extLst>
                </a:gridCol>
                <a:gridCol w="727104">
                  <a:extLst>
                    <a:ext uri="{9D8B030D-6E8A-4147-A177-3AD203B41FA5}">
                      <a16:colId xmlns:a16="http://schemas.microsoft.com/office/drawing/2014/main" val="2698854446"/>
                    </a:ext>
                  </a:extLst>
                </a:gridCol>
                <a:gridCol w="727104">
                  <a:extLst>
                    <a:ext uri="{9D8B030D-6E8A-4147-A177-3AD203B41FA5}">
                      <a16:colId xmlns:a16="http://schemas.microsoft.com/office/drawing/2014/main" val="3818207041"/>
                    </a:ext>
                  </a:extLst>
                </a:gridCol>
                <a:gridCol w="727104">
                  <a:extLst>
                    <a:ext uri="{9D8B030D-6E8A-4147-A177-3AD203B41FA5}">
                      <a16:colId xmlns:a16="http://schemas.microsoft.com/office/drawing/2014/main" val="457617201"/>
                    </a:ext>
                  </a:extLst>
                </a:gridCol>
                <a:gridCol w="727104">
                  <a:extLst>
                    <a:ext uri="{9D8B030D-6E8A-4147-A177-3AD203B41FA5}">
                      <a16:colId xmlns:a16="http://schemas.microsoft.com/office/drawing/2014/main" val="2422125067"/>
                    </a:ext>
                  </a:extLst>
                </a:gridCol>
                <a:gridCol w="727104">
                  <a:extLst>
                    <a:ext uri="{9D8B030D-6E8A-4147-A177-3AD203B41FA5}">
                      <a16:colId xmlns:a16="http://schemas.microsoft.com/office/drawing/2014/main" val="3016061504"/>
                    </a:ext>
                  </a:extLst>
                </a:gridCol>
              </a:tblGrid>
              <a:tr h="370840">
                <a:tc gridSpan="10">
                  <a:txBody>
                    <a:bodyPr/>
                    <a:lstStyle/>
                    <a:p>
                      <a:r>
                        <a:rPr lang="en-GB" dirty="0"/>
                        <a:t>Contractual agreement - Vueling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137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BHX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ABZ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 BRS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2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40105"/>
                  </a:ext>
                </a:extLst>
              </a:tr>
            </a:tbl>
          </a:graphicData>
        </a:graphic>
      </p:graphicFrame>
      <p:sp>
        <p:nvSpPr>
          <p:cNvPr id="37" name="Arrow: Right 36">
            <a:extLst>
              <a:ext uri="{FF2B5EF4-FFF2-40B4-BE49-F238E27FC236}">
                <a16:creationId xmlns:a16="http://schemas.microsoft.com/office/drawing/2014/main" id="{3BA7032D-F138-ECF3-2F0E-098E02CB57FF}"/>
              </a:ext>
            </a:extLst>
          </p:cNvPr>
          <p:cNvSpPr/>
          <p:nvPr/>
        </p:nvSpPr>
        <p:spPr>
          <a:xfrm rot="12571532">
            <a:off x="10640852" y="6154707"/>
            <a:ext cx="1110200" cy="11205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Graphic 38" descr="Exclamation mark with solid fill">
            <a:extLst>
              <a:ext uri="{FF2B5EF4-FFF2-40B4-BE49-F238E27FC236}">
                <a16:creationId xmlns:a16="http://schemas.microsoft.com/office/drawing/2014/main" id="{21A8A53D-5681-C285-0092-6FDDDC26FA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59921" y="5536564"/>
            <a:ext cx="529208" cy="52920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9EEB1CB-AFA0-41AF-7108-922315BE8539}"/>
              </a:ext>
            </a:extLst>
          </p:cNvPr>
          <p:cNvSpPr txBox="1"/>
          <p:nvPr/>
        </p:nvSpPr>
        <p:spPr>
          <a:xfrm>
            <a:off x="10499091" y="173195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34 UK airports</a:t>
            </a:r>
          </a:p>
        </p:txBody>
      </p:sp>
    </p:spTree>
    <p:extLst>
      <p:ext uri="{BB962C8B-B14F-4D97-AF65-F5344CB8AC3E}">
        <p14:creationId xmlns:p14="http://schemas.microsoft.com/office/powerpoint/2010/main" val="28215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3C46B9-0A99-3C28-1A8D-63B173D7E2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368" y="1412776"/>
            <a:ext cx="4904334" cy="4896544"/>
          </a:xfrm>
        </p:spPr>
        <p:txBody>
          <a:bodyPr/>
          <a:lstStyle/>
          <a:p>
            <a:r>
              <a:rPr lang="en-GB" dirty="0"/>
              <a:t>Scenario planning</a:t>
            </a:r>
          </a:p>
          <a:p>
            <a:pPr lvl="1"/>
            <a:r>
              <a:rPr lang="en-GB" dirty="0"/>
              <a:t>Outputs expected to contribute to understanding of resilience of UK air transportation system</a:t>
            </a:r>
          </a:p>
          <a:p>
            <a:pPr lvl="1"/>
            <a:r>
              <a:rPr lang="en-GB" dirty="0"/>
              <a:t>Input variables can be adjusted</a:t>
            </a:r>
          </a:p>
          <a:p>
            <a:r>
              <a:rPr lang="en-GB" dirty="0"/>
              <a:t>Data set &amp; Computational model uploaded to National Infrastructure Database</a:t>
            </a:r>
          </a:p>
          <a:p>
            <a:r>
              <a:rPr lang="en-GB" dirty="0"/>
              <a:t>Model scalable and could be extended in other transportation methods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28268-84AC-3452-C54E-8BEA7FCF669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926F42-C80F-ABB3-2DB7-A4AC4BB7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</a:t>
            </a:r>
          </a:p>
        </p:txBody>
      </p:sp>
      <p:pic>
        <p:nvPicPr>
          <p:cNvPr id="5" name="Picture 4" descr="Coloured organisers on shelves">
            <a:extLst>
              <a:ext uri="{FF2B5EF4-FFF2-40B4-BE49-F238E27FC236}">
                <a16:creationId xmlns:a16="http://schemas.microsoft.com/office/drawing/2014/main" id="{FA75D986-B58A-FF4D-D55B-EA221333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17" r="2597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318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9AEE3377-B2E7-D7F5-92AA-5E1A8A73DABD}"/>
              </a:ext>
            </a:extLst>
          </p:cNvPr>
          <p:cNvSpPr txBox="1">
            <a:spLocks/>
          </p:cNvSpPr>
          <p:nvPr/>
        </p:nvSpPr>
        <p:spPr>
          <a:xfrm>
            <a:off x="1055440" y="5661248"/>
            <a:ext cx="11376000" cy="90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Thank you for joining the session!</a:t>
            </a:r>
            <a:endParaRPr lang="en-GB" sz="4000" dirty="0"/>
          </a:p>
        </p:txBody>
      </p:sp>
      <p:sp>
        <p:nvSpPr>
          <p:cNvPr id="6" name="Title Placeholder 3">
            <a:extLst>
              <a:ext uri="{FF2B5EF4-FFF2-40B4-BE49-F238E27FC236}">
                <a16:creationId xmlns:a16="http://schemas.microsoft.com/office/drawing/2014/main" id="{45D2B733-A3C6-F557-1CBB-FB6A3121D402}"/>
              </a:ext>
            </a:extLst>
          </p:cNvPr>
          <p:cNvSpPr txBox="1">
            <a:spLocks/>
          </p:cNvSpPr>
          <p:nvPr/>
        </p:nvSpPr>
        <p:spPr>
          <a:xfrm>
            <a:off x="4799856" y="188640"/>
            <a:ext cx="4175200" cy="90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Get in touch:</a:t>
            </a:r>
            <a:endParaRPr lang="en-GB" dirty="0"/>
          </a:p>
        </p:txBody>
      </p:sp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AFE246FD-EB0D-D320-EB59-79E858456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28"/>
          <a:stretch/>
        </p:blipFill>
        <p:spPr>
          <a:xfrm>
            <a:off x="5529710" y="1556792"/>
            <a:ext cx="1132580" cy="1310216"/>
          </a:xfrm>
          <a:prstGeom prst="rect">
            <a:avLst/>
          </a:prstGeom>
        </p:spPr>
      </p:pic>
      <p:pic>
        <p:nvPicPr>
          <p:cNvPr id="8" name="Picture 7" descr="A person standing in front of a server&#10;&#10;Description automatically generated">
            <a:extLst>
              <a:ext uri="{FF2B5EF4-FFF2-40B4-BE49-F238E27FC236}">
                <a16:creationId xmlns:a16="http://schemas.microsoft.com/office/drawing/2014/main" id="{56C9E4BF-95FA-ED9D-BEA9-7768676AB7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8" t="9470" r="16551" b="32452"/>
          <a:stretch/>
        </p:blipFill>
        <p:spPr>
          <a:xfrm>
            <a:off x="7763077" y="1556792"/>
            <a:ext cx="1111647" cy="1310400"/>
          </a:xfrm>
          <a:prstGeom prst="rect">
            <a:avLst/>
          </a:prstGeom>
        </p:spPr>
      </p:pic>
      <p:pic>
        <p:nvPicPr>
          <p:cNvPr id="9" name="Picture 8" descr="A person in a suit&#10;&#10;Description automatically generated">
            <a:extLst>
              <a:ext uri="{FF2B5EF4-FFF2-40B4-BE49-F238E27FC236}">
                <a16:creationId xmlns:a16="http://schemas.microsoft.com/office/drawing/2014/main" id="{A4F30069-BF5A-4C39-124B-21B32CDB27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65"/>
          <a:stretch/>
        </p:blipFill>
        <p:spPr>
          <a:xfrm>
            <a:off x="10004673" y="1530684"/>
            <a:ext cx="1134000" cy="13102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3DFE3B-D728-6AB8-D4D8-582092554815}"/>
              </a:ext>
            </a:extLst>
          </p:cNvPr>
          <p:cNvSpPr txBox="1"/>
          <p:nvPr/>
        </p:nvSpPr>
        <p:spPr>
          <a:xfrm>
            <a:off x="5457703" y="103357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br>
              <a:rPr lang="en-GB" sz="1400" dirty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Fabian Steinmann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CC859-A75C-CBFA-E724-D982302E98A3}"/>
              </a:ext>
            </a:extLst>
          </p:cNvPr>
          <p:cNvSpPr txBox="1"/>
          <p:nvPr/>
        </p:nvSpPr>
        <p:spPr>
          <a:xfrm>
            <a:off x="7669753" y="1033572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br>
              <a:rPr lang="en-GB" sz="1400" dirty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Irene Moulitsas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266CA-28D8-13B8-7991-448BAAE11012}"/>
              </a:ext>
            </a:extLst>
          </p:cNvPr>
          <p:cNvSpPr txBox="1"/>
          <p:nvPr/>
        </p:nvSpPr>
        <p:spPr>
          <a:xfrm>
            <a:off x="9979560" y="1007464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br>
              <a:rPr lang="en-GB" sz="1400" dirty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Desmond Bisandu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62EB74-3CB1-A990-67F7-28DECCCFC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472" y="3249827"/>
            <a:ext cx="1479269" cy="14823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331CF0-80A1-7882-B089-EA3023C0A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4673" y="3223719"/>
            <a:ext cx="1479269" cy="1481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23C7A1-B47D-7C26-4E02-145846610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3077" y="3238224"/>
            <a:ext cx="1479260" cy="14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709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 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-Presentation-Accessibility-APRIL-2021" id="{C99E393E-DB25-4FBD-80CE-E9CBFB9CD6A5}" vid="{C7544C4A-7948-4267-8A99-96613572B240}"/>
    </a:ext>
  </a:extLst>
</a:theme>
</file>

<file path=ppt/theme/theme2.xml><?xml version="1.0" encoding="utf-8"?>
<a:theme xmlns:a="http://schemas.openxmlformats.org/drawingml/2006/main" name="No logo, with copyr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-Presentation-Accessibility-APRIL-2021" id="{C99E393E-DB25-4FBD-80CE-E9CBFB9CD6A5}" vid="{DC53C3D7-5D84-4458-BE05-5B6284ABC5DF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-Presentation-Accessibility-APRIL-2021" id="{C99E393E-DB25-4FBD-80CE-E9CBFB9CD6A5}" vid="{CAFF0554-1E3E-4D8C-909B-14ABBF706C9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62f945-c35f-40d4-8549-e734715c9364" xsi:nil="true"/>
    <lcf76f155ced4ddcb4097134ff3c332f xmlns="337e5bc2-2713-4f7c-ac33-667c8c7d6476">
      <Terms xmlns="http://schemas.microsoft.com/office/infopath/2007/PartnerControls"/>
    </lcf76f155ced4ddcb4097134ff3c332f>
    <content xmlns="337e5bc2-2713-4f7c-ac33-667c8c7d64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5EE2FFFAF2947BEFB6D2A9E2A1DB5" ma:contentTypeVersion="19" ma:contentTypeDescription="Create a new document." ma:contentTypeScope="" ma:versionID="ea0e69f87652aeb592fddd77f94ab240">
  <xsd:schema xmlns:xsd="http://www.w3.org/2001/XMLSchema" xmlns:xs="http://www.w3.org/2001/XMLSchema" xmlns:p="http://schemas.microsoft.com/office/2006/metadata/properties" xmlns:ns2="337e5bc2-2713-4f7c-ac33-667c8c7d6476" xmlns:ns3="5862f945-c35f-40d4-8549-e734715c9364" targetNamespace="http://schemas.microsoft.com/office/2006/metadata/properties" ma:root="true" ma:fieldsID="d4e1c114551842a5eb9c62284944713f" ns2:_="" ns3:_="">
    <xsd:import namespace="337e5bc2-2713-4f7c-ac33-667c8c7d6476"/>
    <xsd:import namespace="5862f945-c35f-40d4-8549-e734715c9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nten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e5bc2-2713-4f7c-ac33-667c8c7d6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ent" ma:index="24" nillable="true" ma:displayName="content" ma:description="first presentation - Tim Yates" ma:format="Dropdown" ma:internalName="content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2f945-c35f-40d4-8549-e734715c9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4a0a0e-4355-4652-9088-3e69931c7d7a}" ma:internalName="TaxCatchAll" ma:showField="CatchAllData" ma:web="5862f945-c35f-40d4-8549-e734715c9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29D86A-3AF6-48A4-855F-0A95E6AF055E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A5F28C-E165-4139-8609-31FF4C4B7E94}"/>
</file>

<file path=docProps/app.xml><?xml version="1.0" encoding="utf-8"?>
<Properties xmlns="http://schemas.openxmlformats.org/officeDocument/2006/extended-properties" xmlns:vt="http://schemas.openxmlformats.org/officeDocument/2006/docPropsVTypes">
  <Template>Master layout body</Template>
  <TotalTime>115</TotalTime>
  <Words>209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Master layout body</vt:lpstr>
      <vt:lpstr>No logo, with copyright</vt:lpstr>
      <vt:lpstr>Coloured slides</vt:lpstr>
      <vt:lpstr>MARS: Modelling Aviation Resilience Scenarios</vt:lpstr>
      <vt:lpstr>Slide Title, Arial Bold 28pt</vt:lpstr>
      <vt:lpstr>UK Air Transportation System</vt:lpstr>
      <vt:lpstr>Slide Title, Arial Bold 28pt</vt:lpstr>
      <vt:lpstr>Outputs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tips for making sure your presentation is accessible to all</dc:title>
  <dc:creator>Peter Gibbs</dc:creator>
  <cp:lastModifiedBy>Fabian Steinmann</cp:lastModifiedBy>
  <cp:revision>7</cp:revision>
  <cp:lastPrinted>2014-09-02T09:13:37Z</cp:lastPrinted>
  <dcterms:created xsi:type="dcterms:W3CDTF">2021-06-16T09:08:46Z</dcterms:created>
  <dcterms:modified xsi:type="dcterms:W3CDTF">2024-09-09T10:43:56Z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0x010100E075EE2FFFAF2947BEFB6D2A9E2A1DB5</vt:lpwstr>
  </property>
  <property fmtid="{D5CDD505-2E9C-101B-9397-08002B2CF9AE}" pid="3" name="MSIP_Label_76ec77b0-1566-4e6c-8f07-2f97449b5aa9_Enabled">
    <vt:lpwstr>true</vt:lpwstr>
  </property>
  <property fmtid="{D5CDD505-2E9C-101B-9397-08002B2CF9AE}" pid="4" name="MSIP_Label_76ec77b0-1566-4e6c-8f07-2f97449b5aa9_SetDate">
    <vt:lpwstr>2020-08-27T13:50:15Z</vt:lpwstr>
  </property>
  <property fmtid="{D5CDD505-2E9C-101B-9397-08002B2CF9AE}" pid="5" name="MSIP_Label_76ec77b0-1566-4e6c-8f07-2f97449b5aa9_Method">
    <vt:lpwstr>Standard</vt:lpwstr>
  </property>
  <property fmtid="{D5CDD505-2E9C-101B-9397-08002B2CF9AE}" pid="6" name="MSIP_Label_76ec77b0-1566-4e6c-8f07-2f97449b5aa9_Name">
    <vt:lpwstr>Internal Business</vt:lpwstr>
  </property>
  <property fmtid="{D5CDD505-2E9C-101B-9397-08002B2CF9AE}" pid="7" name="MSIP_Label_76ec77b0-1566-4e6c-8f07-2f97449b5aa9_SiteId">
    <vt:lpwstr>31dca259-f714-4c48-ba5c-aa96dcf60aaa</vt:lpwstr>
  </property>
  <property fmtid="{D5CDD505-2E9C-101B-9397-08002B2CF9AE}" pid="8" name="MSIP_Label_76ec77b0-1566-4e6c-8f07-2f97449b5aa9_ActionId">
    <vt:lpwstr>b1116fbc-4a79-40ab-9515-6b1a0a69f6bc</vt:lpwstr>
  </property>
  <property fmtid="{D5CDD505-2E9C-101B-9397-08002B2CF9AE}" pid="9" name="MSIP_Label_76ec77b0-1566-4e6c-8f07-2f97449b5aa9_ContentBits">
    <vt:lpwstr>0</vt:lpwstr>
  </property>
  <property fmtid="{D5CDD505-2E9C-101B-9397-08002B2CF9AE}" pid="10" name="_dlc_DocIdItemGuid">
    <vt:lpwstr>459c272a-df27-407a-aace-7fde3c4e1047</vt:lpwstr>
  </property>
</Properties>
</file>