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82" r:id="rId5"/>
    <p:sldMasterId id="2147483648" r:id="rId6"/>
    <p:sldMasterId id="2147483696" r:id="rId7"/>
  </p:sldMasterIdLst>
  <p:notesMasterIdLst>
    <p:notesMasterId r:id="rId23"/>
  </p:notesMasterIdLst>
  <p:sldIdLst>
    <p:sldId id="419" r:id="rId8"/>
    <p:sldId id="420" r:id="rId9"/>
    <p:sldId id="429" r:id="rId10"/>
    <p:sldId id="432" r:id="rId11"/>
    <p:sldId id="433" r:id="rId12"/>
    <p:sldId id="430" r:id="rId13"/>
    <p:sldId id="423" r:id="rId14"/>
    <p:sldId id="425" r:id="rId15"/>
    <p:sldId id="6139" r:id="rId16"/>
    <p:sldId id="6138" r:id="rId17"/>
    <p:sldId id="6135" r:id="rId18"/>
    <p:sldId id="6137" r:id="rId19"/>
    <p:sldId id="428" r:id="rId20"/>
    <p:sldId id="6140" r:id="rId21"/>
    <p:sldId id="4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3770" userDrawn="1">
          <p15:clr>
            <a:srgbClr val="A4A3A4"/>
          </p15:clr>
        </p15:guide>
        <p15:guide id="8" pos="93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879442-D996-8854-4B51-9E258979294A}" name="Pascoe, Charlotte (STFC,RAL,RALSP)" initials="P(" userId="S::charlotte.pascoe@stfc.ac.uk::88510306-7a19-444f-aaaa-8601a082a4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D62"/>
    <a:srgbClr val="003088"/>
    <a:srgbClr val="FBBB10"/>
    <a:srgbClr val="676767"/>
    <a:srgbClr val="F2B450"/>
    <a:srgbClr val="34D5AE"/>
    <a:srgbClr val="FFFFFF"/>
    <a:srgbClr val="E94D36"/>
    <a:srgbClr val="BE2BBB"/>
    <a:srgbClr val="008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F9553-3162-762C-BF13-5F253A57870D}" v="47" dt="2024-02-01T10:13:37.423"/>
    <p1510:client id="{6841D4DD-7627-651F-07EB-3BB816E7CAA1}" v="84" dt="2024-02-01T16:35:38.979"/>
    <p1510:client id="{7E453872-2A71-E1D7-2E56-44BF68222F17}" v="89" dt="2024-01-31T11:13:57.341"/>
    <p1510:client id="{E3A80322-08D8-018C-6524-6182ED9CB523}" v="60" dt="2024-01-31T13:49:48.8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323"/>
        <p:guide pos="325"/>
        <p:guide orient="horz" pos="3997"/>
        <p:guide pos="7355"/>
        <p:guide pos="3840"/>
        <p:guide orient="horz" pos="935"/>
        <p:guide orient="horz" pos="3770"/>
        <p:guide pos="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tmell, Katie (STFC,RAL,SC)" userId="S::katie.cartmell@stfc.ac.uk::e224c09a-a586-4d62-b773-7aaa7ff59b55" providerId="AD" clId="Web-{6841D4DD-7627-651F-07EB-3BB816E7CAA1}"/>
    <pc:docChg chg="modSld">
      <pc:chgData name="Cartmell, Katie (STFC,RAL,SC)" userId="S::katie.cartmell@stfc.ac.uk::e224c09a-a586-4d62-b773-7aaa7ff59b55" providerId="AD" clId="Web-{6841D4DD-7627-651F-07EB-3BB816E7CAA1}" dt="2024-02-01T16:35:38.979" v="83" actId="20577"/>
      <pc:docMkLst>
        <pc:docMk/>
      </pc:docMkLst>
      <pc:sldChg chg="modSp">
        <pc:chgData name="Cartmell, Katie (STFC,RAL,SC)" userId="S::katie.cartmell@stfc.ac.uk::e224c09a-a586-4d62-b773-7aaa7ff59b55" providerId="AD" clId="Web-{6841D4DD-7627-651F-07EB-3BB816E7CAA1}" dt="2024-02-01T16:35:38.979" v="83" actId="20577"/>
        <pc:sldMkLst>
          <pc:docMk/>
          <pc:sldMk cId="2624689369" sldId="422"/>
        </pc:sldMkLst>
        <pc:spChg chg="mod">
          <ac:chgData name="Cartmell, Katie (STFC,RAL,SC)" userId="S::katie.cartmell@stfc.ac.uk::e224c09a-a586-4d62-b773-7aaa7ff59b55" providerId="AD" clId="Web-{6841D4DD-7627-651F-07EB-3BB816E7CAA1}" dt="2024-02-01T16:35:38.979" v="83" actId="20577"/>
          <ac:spMkLst>
            <pc:docMk/>
            <pc:sldMk cId="2624689369" sldId="422"/>
            <ac:spMk id="4" creationId="{962D079F-CE19-EAA3-1C1A-FF4925C5F50A}"/>
          </ac:spMkLst>
        </pc:spChg>
      </pc:sldChg>
    </pc:docChg>
  </pc:docChgLst>
  <pc:docChgLst>
    <pc:chgData name="Harding, Lyndsey (STFC,RAL,SC)" userId="S::lyndsey.harding@stfc.ac.uk::095ebd9f-ef50-4809-a6f8-9fd7126f4906" providerId="AD" clId="Web-{2F6F9553-3162-762C-BF13-5F253A57870D}"/>
    <pc:docChg chg="addSld delSld modSld sldOrd addMainMaster">
      <pc:chgData name="Harding, Lyndsey (STFC,RAL,SC)" userId="S::lyndsey.harding@stfc.ac.uk::095ebd9f-ef50-4809-a6f8-9fd7126f4906" providerId="AD" clId="Web-{2F6F9553-3162-762C-BF13-5F253A57870D}" dt="2024-02-01T10:13:37.423" v="42"/>
      <pc:docMkLst>
        <pc:docMk/>
      </pc:docMkLst>
      <pc:sldChg chg="del ord">
        <pc:chgData name="Harding, Lyndsey (STFC,RAL,SC)" userId="S::lyndsey.harding@stfc.ac.uk::095ebd9f-ef50-4809-a6f8-9fd7126f4906" providerId="AD" clId="Web-{2F6F9553-3162-762C-BF13-5F253A57870D}" dt="2024-02-01T10:13:03.423" v="32"/>
        <pc:sldMkLst>
          <pc:docMk/>
          <pc:sldMk cId="3224382533" sldId="257"/>
        </pc:sldMkLst>
      </pc:sldChg>
      <pc:sldChg chg="del">
        <pc:chgData name="Harding, Lyndsey (STFC,RAL,SC)" userId="S::lyndsey.harding@stfc.ac.uk::095ebd9f-ef50-4809-a6f8-9fd7126f4906" providerId="AD" clId="Web-{2F6F9553-3162-762C-BF13-5F253A57870D}" dt="2024-02-01T10:13:05.501" v="33"/>
        <pc:sldMkLst>
          <pc:docMk/>
          <pc:sldMk cId="1629968365" sldId="417"/>
        </pc:sldMkLst>
      </pc:sldChg>
      <pc:sldChg chg="del">
        <pc:chgData name="Harding, Lyndsey (STFC,RAL,SC)" userId="S::lyndsey.harding@stfc.ac.uk::095ebd9f-ef50-4809-a6f8-9fd7126f4906" providerId="AD" clId="Web-{2F6F9553-3162-762C-BF13-5F253A57870D}" dt="2024-02-01T10:13:37.423" v="42"/>
        <pc:sldMkLst>
          <pc:docMk/>
          <pc:sldMk cId="3198110014" sldId="418"/>
        </pc:sldMkLst>
      </pc:sldChg>
      <pc:sldChg chg="add">
        <pc:chgData name="Harding, Lyndsey (STFC,RAL,SC)" userId="S::lyndsey.harding@stfc.ac.uk::095ebd9f-ef50-4809-a6f8-9fd7126f4906" providerId="AD" clId="Web-{2F6F9553-3162-762C-BF13-5F253A57870D}" dt="2024-02-01T10:10:55.936" v="0"/>
        <pc:sldMkLst>
          <pc:docMk/>
          <pc:sldMk cId="2471246155" sldId="419"/>
        </pc:sldMkLst>
      </pc:sldChg>
      <pc:sldChg chg="addSp delSp modSp add replId">
        <pc:chgData name="Harding, Lyndsey (STFC,RAL,SC)" userId="S::lyndsey.harding@stfc.ac.uk::095ebd9f-ef50-4809-a6f8-9fd7126f4906" providerId="AD" clId="Web-{2F6F9553-3162-762C-BF13-5F253A57870D}" dt="2024-02-01T10:12:09.828" v="17" actId="1076"/>
        <pc:sldMkLst>
          <pc:docMk/>
          <pc:sldMk cId="3833610195" sldId="420"/>
        </pc:sldMkLst>
        <pc:spChg chg="add del">
          <ac:chgData name="Harding, Lyndsey (STFC,RAL,SC)" userId="S::lyndsey.harding@stfc.ac.uk::095ebd9f-ef50-4809-a6f8-9fd7126f4906" providerId="AD" clId="Web-{2F6F9553-3162-762C-BF13-5F253A57870D}" dt="2024-02-01T10:11:23.639" v="5"/>
          <ac:spMkLst>
            <pc:docMk/>
            <pc:sldMk cId="3833610195" sldId="420"/>
            <ac:spMk id="2" creationId="{7680D627-CE8E-715E-532A-1EB2331CAA65}"/>
          </ac:spMkLst>
        </pc:spChg>
        <pc:spChg chg="add del">
          <ac:chgData name="Harding, Lyndsey (STFC,RAL,SC)" userId="S::lyndsey.harding@stfc.ac.uk::095ebd9f-ef50-4809-a6f8-9fd7126f4906" providerId="AD" clId="Web-{2F6F9553-3162-762C-BF13-5F253A57870D}" dt="2024-02-01T10:11:32.327" v="7"/>
          <ac:spMkLst>
            <pc:docMk/>
            <pc:sldMk cId="3833610195" sldId="420"/>
            <ac:spMk id="3" creationId="{0F54923C-BE58-EEED-C9C4-092189E63218}"/>
          </ac:spMkLst>
        </pc:spChg>
        <pc:spChg chg="add mod">
          <ac:chgData name="Harding, Lyndsey (STFC,RAL,SC)" userId="S::lyndsey.harding@stfc.ac.uk::095ebd9f-ef50-4809-a6f8-9fd7126f4906" providerId="AD" clId="Web-{2F6F9553-3162-762C-BF13-5F253A57870D}" dt="2024-02-01T10:11:49.999" v="13" actId="1076"/>
          <ac:spMkLst>
            <pc:docMk/>
            <pc:sldMk cId="3833610195" sldId="420"/>
            <ac:spMk id="5" creationId="{1793DAA2-2EB4-65CB-B593-BBDE8E57F370}"/>
          </ac:spMkLst>
        </pc:spChg>
        <pc:spChg chg="add mod">
          <ac:chgData name="Harding, Lyndsey (STFC,RAL,SC)" userId="S::lyndsey.harding@stfc.ac.uk::095ebd9f-ef50-4809-a6f8-9fd7126f4906" providerId="AD" clId="Web-{2F6F9553-3162-762C-BF13-5F253A57870D}" dt="2024-02-01T10:12:09.828" v="17" actId="1076"/>
          <ac:spMkLst>
            <pc:docMk/>
            <pc:sldMk cId="3833610195" sldId="420"/>
            <ac:spMk id="7" creationId="{F232DF40-E6C9-3FBF-C0E0-79371F4F5ACC}"/>
          </ac:spMkLst>
        </pc:spChg>
        <pc:picChg chg="del">
          <ac:chgData name="Harding, Lyndsey (STFC,RAL,SC)" userId="S::lyndsey.harding@stfc.ac.uk::095ebd9f-ef50-4809-a6f8-9fd7126f4906" providerId="AD" clId="Web-{2F6F9553-3162-762C-BF13-5F253A57870D}" dt="2024-02-01T10:11:16.639" v="3"/>
          <ac:picMkLst>
            <pc:docMk/>
            <pc:sldMk cId="3833610195" sldId="420"/>
            <ac:picMk id="4" creationId="{A2BFFEAF-D684-8D78-AA55-4112BC97EC04}"/>
          </ac:picMkLst>
        </pc:picChg>
      </pc:sldChg>
      <pc:sldChg chg="addSp delSp modSp add replId">
        <pc:chgData name="Harding, Lyndsey (STFC,RAL,SC)" userId="S::lyndsey.harding@stfc.ac.uk::095ebd9f-ef50-4809-a6f8-9fd7126f4906" providerId="AD" clId="Web-{2F6F9553-3162-762C-BF13-5F253A57870D}" dt="2024-02-01T10:12:57.954" v="30" actId="1076"/>
        <pc:sldMkLst>
          <pc:docMk/>
          <pc:sldMk cId="3557134798" sldId="421"/>
        </pc:sldMkLst>
        <pc:spChg chg="add mod">
          <ac:chgData name="Harding, Lyndsey (STFC,RAL,SC)" userId="S::lyndsey.harding@stfc.ac.uk::095ebd9f-ef50-4809-a6f8-9fd7126f4906" providerId="AD" clId="Web-{2F6F9553-3162-762C-BF13-5F253A57870D}" dt="2024-02-01T10:12:55.548" v="29" actId="1076"/>
          <ac:spMkLst>
            <pc:docMk/>
            <pc:sldMk cId="3557134798" sldId="421"/>
            <ac:spMk id="3" creationId="{FD6E351B-0DCF-00CA-A949-1B3B5991B3C7}"/>
          </ac:spMkLst>
        </pc:spChg>
        <pc:spChg chg="del">
          <ac:chgData name="Harding, Lyndsey (STFC,RAL,SC)" userId="S::lyndsey.harding@stfc.ac.uk::095ebd9f-ef50-4809-a6f8-9fd7126f4906" providerId="AD" clId="Web-{2F6F9553-3162-762C-BF13-5F253A57870D}" dt="2024-02-01T10:12:22.750" v="19"/>
          <ac:spMkLst>
            <pc:docMk/>
            <pc:sldMk cId="3557134798" sldId="421"/>
            <ac:spMk id="5" creationId="{FF198324-1F47-CA42-E590-D98B70D628E7}"/>
          </ac:spMkLst>
        </pc:spChg>
        <pc:spChg chg="add mod">
          <ac:chgData name="Harding, Lyndsey (STFC,RAL,SC)" userId="S::lyndsey.harding@stfc.ac.uk::095ebd9f-ef50-4809-a6f8-9fd7126f4906" providerId="AD" clId="Web-{2F6F9553-3162-762C-BF13-5F253A57870D}" dt="2024-02-01T10:12:57.954" v="30" actId="1076"/>
          <ac:spMkLst>
            <pc:docMk/>
            <pc:sldMk cId="3557134798" sldId="421"/>
            <ac:spMk id="6" creationId="{B78F210C-1C51-E128-A0F8-AFD2919B922E}"/>
          </ac:spMkLst>
        </pc:spChg>
        <pc:spChg chg="del">
          <ac:chgData name="Harding, Lyndsey (STFC,RAL,SC)" userId="S::lyndsey.harding@stfc.ac.uk::095ebd9f-ef50-4809-a6f8-9fd7126f4906" providerId="AD" clId="Web-{2F6F9553-3162-762C-BF13-5F253A57870D}" dt="2024-02-01T10:12:25.094" v="20"/>
          <ac:spMkLst>
            <pc:docMk/>
            <pc:sldMk cId="3557134798" sldId="421"/>
            <ac:spMk id="7" creationId="{B2BB67AA-7D44-C196-1C18-303435F276D8}"/>
          </ac:spMkLst>
        </pc:spChg>
      </pc:sldChg>
      <pc:sldChg chg="addSp delSp modSp add replId">
        <pc:chgData name="Harding, Lyndsey (STFC,RAL,SC)" userId="S::lyndsey.harding@stfc.ac.uk::095ebd9f-ef50-4809-a6f8-9fd7126f4906" providerId="AD" clId="Web-{2F6F9553-3162-762C-BF13-5F253A57870D}" dt="2024-02-01T10:13:34.564" v="41" actId="1076"/>
        <pc:sldMkLst>
          <pc:docMk/>
          <pc:sldMk cId="2624689369" sldId="422"/>
        </pc:sldMkLst>
        <pc:spChg chg="del">
          <ac:chgData name="Harding, Lyndsey (STFC,RAL,SC)" userId="S::lyndsey.harding@stfc.ac.uk::095ebd9f-ef50-4809-a6f8-9fd7126f4906" providerId="AD" clId="Web-{2F6F9553-3162-762C-BF13-5F253A57870D}" dt="2024-02-01T10:13:13.329" v="34"/>
          <ac:spMkLst>
            <pc:docMk/>
            <pc:sldMk cId="2624689369" sldId="422"/>
            <ac:spMk id="3" creationId="{5BDA039A-9833-5CD0-E4AA-E56ED5FF516C}"/>
          </ac:spMkLst>
        </pc:spChg>
        <pc:spChg chg="add mod">
          <ac:chgData name="Harding, Lyndsey (STFC,RAL,SC)" userId="S::lyndsey.harding@stfc.ac.uk::095ebd9f-ef50-4809-a6f8-9fd7126f4906" providerId="AD" clId="Web-{2F6F9553-3162-762C-BF13-5F253A57870D}" dt="2024-02-01T10:13:34.564" v="41" actId="1076"/>
          <ac:spMkLst>
            <pc:docMk/>
            <pc:sldMk cId="2624689369" sldId="422"/>
            <ac:spMk id="4" creationId="{962D079F-CE19-EAA3-1C1A-FF4925C5F50A}"/>
          </ac:spMkLst>
        </pc:spChg>
        <pc:spChg chg="del">
          <ac:chgData name="Harding, Lyndsey (STFC,RAL,SC)" userId="S::lyndsey.harding@stfc.ac.uk::095ebd9f-ef50-4809-a6f8-9fd7126f4906" providerId="AD" clId="Web-{2F6F9553-3162-762C-BF13-5F253A57870D}" dt="2024-02-01T10:13:22.329" v="37"/>
          <ac:spMkLst>
            <pc:docMk/>
            <pc:sldMk cId="2624689369" sldId="422"/>
            <ac:spMk id="6" creationId="{88DE89E2-9F6E-7AD2-7D69-7046453E59AA}"/>
          </ac:spMkLst>
        </pc:spChg>
        <pc:spChg chg="add mod">
          <ac:chgData name="Harding, Lyndsey (STFC,RAL,SC)" userId="S::lyndsey.harding@stfc.ac.uk::095ebd9f-ef50-4809-a6f8-9fd7126f4906" providerId="AD" clId="Web-{2F6F9553-3162-762C-BF13-5F253A57870D}" dt="2024-02-01T10:13:32.330" v="40" actId="1076"/>
          <ac:spMkLst>
            <pc:docMk/>
            <pc:sldMk cId="2624689369" sldId="422"/>
            <ac:spMk id="7" creationId="{1EED9444-155C-90BD-54EA-38E0BD674AAB}"/>
          </ac:spMkLst>
        </pc:spChg>
      </pc:sldChg>
      <pc:sldMasterChg chg="add addSldLayout">
        <pc:chgData name="Harding, Lyndsey (STFC,RAL,SC)" userId="S::lyndsey.harding@stfc.ac.uk::095ebd9f-ef50-4809-a6f8-9fd7126f4906" providerId="AD" clId="Web-{2F6F9553-3162-762C-BF13-5F253A57870D}" dt="2024-02-01T10:10:55.936" v="0"/>
        <pc:sldMasterMkLst>
          <pc:docMk/>
          <pc:sldMasterMk cId="2013348114" sldId="2147483648"/>
        </pc:sldMasterMkLst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135015286" sldId="2147483649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416571771" sldId="2147483650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2740952250" sldId="2147483651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724815192" sldId="2147483652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2242298003" sldId="2147483653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4000273882" sldId="2147483654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2271491423" sldId="2147483655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1105296803" sldId="2147483656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2178743233" sldId="2147483657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294229753" sldId="2147483658"/>
          </pc:sldLayoutMkLst>
        </pc:sldLayoutChg>
        <pc:sldLayoutChg chg="add">
          <pc:chgData name="Harding, Lyndsey (STFC,RAL,SC)" userId="S::lyndsey.harding@stfc.ac.uk::095ebd9f-ef50-4809-a6f8-9fd7126f4906" providerId="AD" clId="Web-{2F6F9553-3162-762C-BF13-5F253A57870D}" dt="2024-02-01T10:10:55.936" v="0"/>
          <pc:sldLayoutMkLst>
            <pc:docMk/>
            <pc:sldMasterMk cId="2013348114" sldId="2147483648"/>
            <pc:sldLayoutMk cId="3730138995" sldId="2147483659"/>
          </pc:sldLayoutMkLst>
        </pc:sldLayoutChg>
      </pc:sldMasterChg>
    </pc:docChg>
  </pc:docChgLst>
  <pc:docChgLst>
    <pc:chgData name="Cartmell, Katie (STFC,RAL,SC)" userId="S::katie.cartmell@stfc.ac.uk::e224c09a-a586-4d62-b773-7aaa7ff59b55" providerId="AD" clId="Web-{7E453872-2A71-E1D7-2E56-44BF68222F17}"/>
    <pc:docChg chg="modSld">
      <pc:chgData name="Cartmell, Katie (STFC,RAL,SC)" userId="S::katie.cartmell@stfc.ac.uk::e224c09a-a586-4d62-b773-7aaa7ff59b55" providerId="AD" clId="Web-{7E453872-2A71-E1D7-2E56-44BF68222F17}" dt="2024-01-31T11:13:57.341" v="63" actId="20577"/>
      <pc:docMkLst>
        <pc:docMk/>
      </pc:docMkLst>
      <pc:sldChg chg="modSp">
        <pc:chgData name="Cartmell, Katie (STFC,RAL,SC)" userId="S::katie.cartmell@stfc.ac.uk::e224c09a-a586-4d62-b773-7aaa7ff59b55" providerId="AD" clId="Web-{7E453872-2A71-E1D7-2E56-44BF68222F17}" dt="2024-01-31T11:13:57.341" v="63" actId="20577"/>
        <pc:sldMkLst>
          <pc:docMk/>
          <pc:sldMk cId="3224382533" sldId="257"/>
        </pc:sldMkLst>
        <pc:spChg chg="mod">
          <ac:chgData name="Cartmell, Katie (STFC,RAL,SC)" userId="S::katie.cartmell@stfc.ac.uk::e224c09a-a586-4d62-b773-7aaa7ff59b55" providerId="AD" clId="Web-{7E453872-2A71-E1D7-2E56-44BF68222F17}" dt="2024-01-31T11:13:57.341" v="63" actId="20577"/>
          <ac:spMkLst>
            <pc:docMk/>
            <pc:sldMk cId="3224382533" sldId="257"/>
            <ac:spMk id="6" creationId="{A8E48954-942C-1C4C-818E-BEF11B1D1890}"/>
          </ac:spMkLst>
        </pc:spChg>
        <pc:spChg chg="mod">
          <ac:chgData name="Cartmell, Katie (STFC,RAL,SC)" userId="S::katie.cartmell@stfc.ac.uk::e224c09a-a586-4d62-b773-7aaa7ff59b55" providerId="AD" clId="Web-{7E453872-2A71-E1D7-2E56-44BF68222F17}" dt="2024-01-31T11:13:53.231" v="56" actId="20577"/>
          <ac:spMkLst>
            <pc:docMk/>
            <pc:sldMk cId="3224382533" sldId="257"/>
            <ac:spMk id="7" creationId="{9A16C876-2514-2E47-9712-09D7232D75F4}"/>
          </ac:spMkLst>
        </pc:spChg>
        <pc:picChg chg="mod">
          <ac:chgData name="Cartmell, Katie (STFC,RAL,SC)" userId="S::katie.cartmell@stfc.ac.uk::e224c09a-a586-4d62-b773-7aaa7ff59b55" providerId="AD" clId="Web-{7E453872-2A71-E1D7-2E56-44BF68222F17}" dt="2024-01-31T11:13:50.325" v="32" actId="1076"/>
          <ac:picMkLst>
            <pc:docMk/>
            <pc:sldMk cId="3224382533" sldId="257"/>
            <ac:picMk id="3" creationId="{7E887F58-63AF-3E41-BF37-91740753F7A6}"/>
          </ac:picMkLst>
        </pc:picChg>
      </pc:sldChg>
    </pc:docChg>
  </pc:docChgLst>
  <pc:docChgLst>
    <pc:chgData name="Cartmell, Katie (STFC,RAL,SC)" userId="S::katie.cartmell@stfc.ac.uk::e224c09a-a586-4d62-b773-7aaa7ff59b55" providerId="AD" clId="Web-{E3A80322-08D8-018C-6524-6182ED9CB523}"/>
    <pc:docChg chg="modSld">
      <pc:chgData name="Cartmell, Katie (STFC,RAL,SC)" userId="S::katie.cartmell@stfc.ac.uk::e224c09a-a586-4d62-b773-7aaa7ff59b55" providerId="AD" clId="Web-{E3A80322-08D8-018C-6524-6182ED9CB523}" dt="2024-01-31T13:49:45.963" v="58" actId="20577"/>
      <pc:docMkLst>
        <pc:docMk/>
      </pc:docMkLst>
      <pc:sldChg chg="modSp">
        <pc:chgData name="Cartmell, Katie (STFC,RAL,SC)" userId="S::katie.cartmell@stfc.ac.uk::e224c09a-a586-4d62-b773-7aaa7ff59b55" providerId="AD" clId="Web-{E3A80322-08D8-018C-6524-6182ED9CB523}" dt="2024-01-31T13:49:45.963" v="58" actId="20577"/>
        <pc:sldMkLst>
          <pc:docMk/>
          <pc:sldMk cId="3198110014" sldId="418"/>
        </pc:sldMkLst>
        <pc:spChg chg="mod">
          <ac:chgData name="Cartmell, Katie (STFC,RAL,SC)" userId="S::katie.cartmell@stfc.ac.uk::e224c09a-a586-4d62-b773-7aaa7ff59b55" providerId="AD" clId="Web-{E3A80322-08D8-018C-6524-6182ED9CB523}" dt="2024-01-31T13:49:45.963" v="58" actId="20577"/>
          <ac:spMkLst>
            <pc:docMk/>
            <pc:sldMk cId="3198110014" sldId="418"/>
            <ac:spMk id="86" creationId="{00000000-0000-0000-0000-000000000000}"/>
          </ac:spMkLst>
        </pc:spChg>
        <pc:spChg chg="mod">
          <ac:chgData name="Cartmell, Katie (STFC,RAL,SC)" userId="S::katie.cartmell@stfc.ac.uk::e224c09a-a586-4d62-b773-7aaa7ff59b55" providerId="AD" clId="Web-{E3A80322-08D8-018C-6524-6182ED9CB523}" dt="2024-01-31T13:49:42.385" v="57" actId="20577"/>
          <ac:spMkLst>
            <pc:docMk/>
            <pc:sldMk cId="3198110014" sldId="418"/>
            <ac:spMk id="87" creationId="{00000000-0000-0000-0000-000000000000}"/>
          </ac:spMkLst>
        </pc:spChg>
      </pc:sldChg>
    </pc:docChg>
  </pc:docChgLst>
  <pc:docChgLst>
    <pc:chgData name="Cartmell, Katie (STFC,RAL,SC)" userId="e224c09a-a586-4d62-b773-7aaa7ff59b55" providerId="ADAL" clId="{93571E78-392A-47D8-9036-F37E996421C1}"/>
    <pc:docChg chg="undo custSel modSld">
      <pc:chgData name="Cartmell, Katie (STFC,RAL,SC)" userId="e224c09a-a586-4d62-b773-7aaa7ff59b55" providerId="ADAL" clId="{93571E78-392A-47D8-9036-F37E996421C1}" dt="2024-01-31T11:18:06.863" v="126" actId="20577"/>
      <pc:docMkLst>
        <pc:docMk/>
      </pc:docMkLst>
      <pc:sldChg chg="modSp mod">
        <pc:chgData name="Cartmell, Katie (STFC,RAL,SC)" userId="e224c09a-a586-4d62-b773-7aaa7ff59b55" providerId="ADAL" clId="{93571E78-392A-47D8-9036-F37E996421C1}" dt="2024-01-31T11:15:27.194" v="89" actId="1076"/>
        <pc:sldMkLst>
          <pc:docMk/>
          <pc:sldMk cId="3224382533" sldId="257"/>
        </pc:sldMkLst>
        <pc:spChg chg="mod">
          <ac:chgData name="Cartmell, Katie (STFC,RAL,SC)" userId="e224c09a-a586-4d62-b773-7aaa7ff59b55" providerId="ADAL" clId="{93571E78-392A-47D8-9036-F37E996421C1}" dt="2024-01-31T11:14:27.117" v="22" actId="20577"/>
          <ac:spMkLst>
            <pc:docMk/>
            <pc:sldMk cId="3224382533" sldId="257"/>
            <ac:spMk id="6" creationId="{A8E48954-942C-1C4C-818E-BEF11B1D1890}"/>
          </ac:spMkLst>
        </pc:spChg>
        <pc:spChg chg="mod">
          <ac:chgData name="Cartmell, Katie (STFC,RAL,SC)" userId="e224c09a-a586-4d62-b773-7aaa7ff59b55" providerId="ADAL" clId="{93571E78-392A-47D8-9036-F37E996421C1}" dt="2024-01-31T11:15:27.194" v="89" actId="1076"/>
          <ac:spMkLst>
            <pc:docMk/>
            <pc:sldMk cId="3224382533" sldId="257"/>
            <ac:spMk id="7" creationId="{9A16C876-2514-2E47-9712-09D7232D75F4}"/>
          </ac:spMkLst>
        </pc:spChg>
        <pc:picChg chg="mod">
          <ac:chgData name="Cartmell, Katie (STFC,RAL,SC)" userId="e224c09a-a586-4d62-b773-7aaa7ff59b55" providerId="ADAL" clId="{93571E78-392A-47D8-9036-F37E996421C1}" dt="2024-01-31T11:15:23.461" v="88" actId="1076"/>
          <ac:picMkLst>
            <pc:docMk/>
            <pc:sldMk cId="3224382533" sldId="257"/>
            <ac:picMk id="3" creationId="{7E887F58-63AF-3E41-BF37-91740753F7A6}"/>
          </ac:picMkLst>
        </pc:picChg>
      </pc:sldChg>
      <pc:sldChg chg="modSp mod">
        <pc:chgData name="Cartmell, Katie (STFC,RAL,SC)" userId="e224c09a-a586-4d62-b773-7aaa7ff59b55" providerId="ADAL" clId="{93571E78-392A-47D8-9036-F37E996421C1}" dt="2024-01-31T11:18:06.863" v="126" actId="20577"/>
        <pc:sldMkLst>
          <pc:docMk/>
          <pc:sldMk cId="3198110014" sldId="418"/>
        </pc:sldMkLst>
        <pc:spChg chg="mod">
          <ac:chgData name="Cartmell, Katie (STFC,RAL,SC)" userId="e224c09a-a586-4d62-b773-7aaa7ff59b55" providerId="ADAL" clId="{93571E78-392A-47D8-9036-F37E996421C1}" dt="2024-01-31T11:18:06.863" v="126" actId="20577"/>
          <ac:spMkLst>
            <pc:docMk/>
            <pc:sldMk cId="3198110014" sldId="418"/>
            <ac:spMk id="8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0DFF-3916-0B4A-B84D-C2732ED5B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0D351-91F7-034E-968A-A3236723A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DB3A1-7179-F645-AF8C-E9B7D327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41B01-8BA8-D244-8516-6EB84BFC2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78062-78FD-9E44-A81E-5AC98CA5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25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5EF6-5D89-7748-8596-F9E2BEE5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E38CE-7FD6-404C-8276-09E2D0F8C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8EE1-CB37-144D-BE53-35FE26E5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B85-7467-EA41-A01C-8988111E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3341E-21F0-8D49-B5F4-16F60978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5F80C-7E89-704E-BEBB-76DF8087D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0698D-BB01-DC4A-A5BE-861A384CF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0F05-0F2E-E840-8B45-E403A2D0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BE417-1044-134B-ABF1-7DCB00F4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84E22-19D9-5847-BE52-92951EBF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30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182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948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688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0DFF-3916-0B4A-B84D-C2732ED5B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0D351-91F7-034E-968A-A3236723A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DB3A1-7179-F645-AF8C-E9B7D327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41B01-8BA8-D244-8516-6EB84BFC2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78062-78FD-9E44-A81E-5AC98CA5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2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FD0F-BC89-3341-BEF5-1C56B0E6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0D44-0215-D248-87ED-89277D0BC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FADF-3CB1-A44C-A2BE-79E6880D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9675D-AB04-8348-BE44-CE18BB8F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6C95-E4FD-8142-B065-C128516E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5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0079-1CA4-4747-95A0-88F2B30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DFF59-B037-E445-86E1-DC2169C35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3F387-F019-4F48-9FC8-031E1F1A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F4C4-5D7A-0C45-B394-F72F7480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34801-F295-7648-9713-ED70A1A5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14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DB49-3F42-BD41-B31C-4ED4614E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9892-C65C-5E4F-A21B-1F7490174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E25AB-2711-944A-86B2-1DEA345D7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8C173-458B-D340-B1B3-C76C2CB7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CA2E5-F12B-BA4A-99A2-E45BC2AD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94777-B486-9545-9F85-24D9787C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80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095E-DBC4-CA45-BC5A-FA250603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5C2B-C1DD-4D4E-9481-F67788B5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65ADB-0A3A-264A-B3F2-C9FE34C9E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BF135-216A-404E-9046-77061A75D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FF0F6-2BF2-5644-BAE0-5B1D19CAD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F68C1-9101-FE4C-946A-BECA5AE7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A5FA9-2C6B-C94B-AB41-BEA60996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E26E6-F856-6C4B-B612-DB42F5B9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FD0F-BC89-3341-BEF5-1C56B0E6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30D44-0215-D248-87ED-89277D0BC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FADF-3CB1-A44C-A2BE-79E6880DE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9675D-AB04-8348-BE44-CE18BB8F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6C95-E4FD-8142-B065-C128516E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93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6DE6-A1A7-9D40-837D-43CAE9D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7D814-0F37-7045-BF9E-76EF7EF4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E4044-FEE8-0E48-AAC0-309063E2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2B29F-4371-D14C-8FFB-2863B3B2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23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3D379-6B66-4C43-8C11-027452FE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BB4D2-2BBB-5E4B-8DBA-14070135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D3CEE-6069-BA46-BC1C-D1DD926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3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E275-3175-8940-8941-B73F9487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8D4FF-6DB8-CB47-84EE-F800EABE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A7C96-7710-754F-859E-3324D5BB2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5DE5A-17BC-A14B-BE2D-3C65DA82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98738-4EC7-1A4C-BC62-FA434DD7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C443E-082B-F54C-A3E9-C32507B6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23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7BAB-D57F-5A41-9396-E5E951E9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103D9-54E1-8248-8ED4-933DC986C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CF96C-B930-C341-9E97-F2332D0BF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1E317-DA57-D046-BED1-C068CDB5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D388F-32AC-9544-AB6D-949EB044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30145-CB91-184B-9F8E-EE37057F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99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5EF6-5D89-7748-8596-F9E2BEE5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E38CE-7FD6-404C-8276-09E2D0F8C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8EE1-CB37-144D-BE53-35FE26E5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B85-7467-EA41-A01C-8988111E2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3341E-21F0-8D49-B5F4-16F60978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8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5F80C-7E89-704E-BEBB-76DF8087D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0698D-BB01-DC4A-A5BE-861A384CF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0F05-0F2E-E840-8B45-E403A2D0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BE417-1044-134B-ABF1-7DCB00F4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84E22-19D9-5847-BE52-92951EBF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87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039A-6AF5-0AAC-8745-F93A34CD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45844-9098-B1EE-DE2A-6A5191E43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C0FDC-338F-1508-B1C1-6C2C8890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A7578-A5CF-9F85-B126-8735124AD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A8AA-9522-0A24-38C9-3743AB6C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1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6609-4308-3CF2-B12D-86807BEE8D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GB"/>
              <a:t>What is DAFNI? 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40812-7D4C-B66B-5070-E545FFA1D0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64515" y="3419"/>
            <a:ext cx="3006970" cy="365125"/>
          </a:xfrm>
        </p:spPr>
        <p:txBody>
          <a:bodyPr>
            <a:no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/>
              <a:t>www.dafni.ac.uk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B66D2-6322-440B-B2D7-0B19BB89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E3E9D-4D87-4326-FD0B-BF659B344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3F81B-B0CC-EC0F-EAED-96280557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5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F175-E939-7D3A-6AD4-70196F855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4176" y="1998283"/>
            <a:ext cx="9200598" cy="683702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bg1">
                    <a:lumMod val="9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GB"/>
              <a:t>Main bullet point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EB090-42BD-E5F1-C1D0-CA368863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CA1FE-6F6B-FA54-9B08-D6B3CB78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485A-5DF5-5FBB-7F25-C8EA1D339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circles and dots&#10;&#10;Description automatically generated">
            <a:extLst>
              <a:ext uri="{FF2B5EF4-FFF2-40B4-BE49-F238E27FC236}">
                <a16:creationId xmlns:a16="http://schemas.microsoft.com/office/drawing/2014/main" id="{8C9568B6-E346-C9A7-FC22-4F99147F5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7226" y="2236822"/>
            <a:ext cx="347501" cy="3543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5FA367-436E-46EA-15C3-98CAED696EFE}"/>
              </a:ext>
            </a:extLst>
          </p:cNvPr>
          <p:cNvSpPr txBox="1">
            <a:spLocks/>
          </p:cNvSpPr>
          <p:nvPr userDrawn="1"/>
        </p:nvSpPr>
        <p:spPr>
          <a:xfrm>
            <a:off x="2146852" y="2681985"/>
            <a:ext cx="9200598" cy="542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sz="2800" b="0"/>
              <a:t>Sub bullet point</a:t>
            </a:r>
            <a:endParaRPr lang="en-US" sz="2800" b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08E60C-473F-B41E-86D7-F4F564602E59}"/>
              </a:ext>
            </a:extLst>
          </p:cNvPr>
          <p:cNvSpPr/>
          <p:nvPr userDrawn="1"/>
        </p:nvSpPr>
        <p:spPr>
          <a:xfrm>
            <a:off x="1961500" y="2855111"/>
            <a:ext cx="185352" cy="19672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52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D6272-C635-D5FD-6B5E-DD7CE10E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AEDB-FD8B-013D-6C4D-B9B82102D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CCD0C-1B4B-E79C-4D0A-EE6253FAD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0E73C-8769-AC9E-6B65-4E16FB1B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7D032-89C4-F3B2-5EB2-51B78BF9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3A05-135B-6396-B672-DD4C347A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1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0079-1CA4-4747-95A0-88F2B30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DFF59-B037-E445-86E1-DC2169C35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493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3F387-F019-4F48-9FC8-031E1F1A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F4C4-5D7A-0C45-B394-F72F7480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34801-F295-7648-9713-ED70A1A5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3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C5D3-A242-D336-C348-EC1B1B1D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9D64-AD5B-49AF-4F86-BFB10190B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DC823-3EAB-473B-CD3D-56874ECAB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6523D-06F0-347A-B88B-CBCE2B02A4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AEE8B-F7C5-E390-4394-DDB20053D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C2128F-D9B0-A7C7-31A5-A7D9863DF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B90BDE-229D-737B-BD16-B9C497B4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CB6BF-799A-CE74-C9DD-C87D675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98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BAEC-2B1D-E4AE-C46E-D7B2E863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BCF30-CA22-61E5-D64D-3A0A7BA5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ABAE4-90E0-9940-8320-F562425D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2DA9F-923F-D262-A6BF-399FA3BC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73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411F94-0414-21AC-384D-D85CD3A3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A719B9-F7AE-A380-E322-D9B4EB62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4E1C8-C427-6B08-B690-1DDF920E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1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95EE6-5445-6904-5C2A-D45E29D1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2C6F-E669-A1C8-670A-470105810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E9537-EE0D-29ED-0EF2-C97EE2C9C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A0A4A-A8C9-844B-4F49-FE233C52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FEB04-85D5-7B4F-B143-90D207F61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EFF6F-A7D7-97BC-C42D-5D5147B8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96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1930-88C2-6798-A147-0B446FB2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39013-229A-306C-5E60-02BD9628E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AC16F-7F04-353A-CF74-72275A561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9216B-DEB4-ED32-112E-DD39F42B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F220F-6399-9138-C514-3BA83604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0AE28-F3BA-ABDB-ECC3-CE96F2E6F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43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CBFC-14BE-09BA-DE2C-2E9537E9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3322C-95FA-340B-9E55-86D532663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019F-F8A2-5340-FA67-EEC21B00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4CEA6-F709-BC41-10B1-7C7B6DF3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CA371-42E7-A2B5-AB13-8CDC9776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9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57F1A3-90CE-A994-A82D-77D20EFA5A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17E6FB-2577-5D92-B790-834CE5672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EB099-DD0F-C0B9-4D07-9873DAFB1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60A64-687F-2046-90FF-C9303948A39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058DD-F685-DA42-8F59-DF291BAF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14345-E5B0-1C75-B7B5-5559A13DF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38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DEE0-563C-03AE-F840-95F299BD0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491D3-9A6C-4015-5B42-B84B6E514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BF449-841F-D2B1-0FB7-02393CCF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42A3A-7BA3-893B-B66D-7CC1E9254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E966-E955-4426-FFA0-7312363F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3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AAC9-A26C-5122-8B7F-A2C3AC3E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76272-7125-6863-6FFC-554B762DF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CC625-D56A-C037-4521-A486ED73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4636F-23B6-3FF4-3F4B-4F74E05A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9594A-6B5E-D222-4DAA-471661D9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865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2A10-E94E-84EF-0C5E-B3A0451A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EE4CA-1255-B3A6-DBAF-AA8032F50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8C306-E7FB-53DD-30B1-622559F1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049FB-DC7D-7FDC-A06A-9886764D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34390-4D2E-41C4-23D5-0811AD7B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05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7DB49-3F42-BD41-B31C-4ED4614E7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9892-C65C-5E4F-A21B-1F7490174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793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E25AB-2711-944A-86B2-1DEA345D7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793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8C173-458B-D340-B1B3-C76C2CB7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CA2E5-F12B-BA4A-99A2-E45BC2AD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94777-B486-9545-9F85-24D9787C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8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8D34-7711-94B2-9913-A0C71B13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29D78-F045-5105-4ABF-F894DA1C9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CD025-0C6C-8E18-4A81-AD7E3BE69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3069F-C0BE-6584-40A1-77B08EFD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C5D14-4FFA-F6C3-F0E8-4FB64816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4DE4-0C7B-62C1-F88E-2341D5AC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270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6699-92F6-60EF-6EEF-78442819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B3EB1-9618-2E1E-C694-C3AB30C0C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5C192-CF3E-BE1C-4E35-617D3CFB5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BF6D7-E3E5-E7EB-7FBA-C6A7A95B6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D67AC-AC01-CE4C-B114-A1D997D38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80352-0FD0-ABDB-33E4-03D2D506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290CB-44B1-2C38-7270-18304C09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5294A-4C39-3835-311A-D4F88BAD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49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3A9D-E04E-71E6-2107-2B9B7068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3CEBA-8D9F-3D1A-94E3-FF7B2D54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7267D-838C-D1BA-A502-963E1E36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10B31-40D7-DB60-BBDA-ADC58C93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625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1605B-FA42-160A-0372-0CD7A0829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DFF6A-7344-FBB8-C6D9-74CEAD0F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2DAE2-AFAC-C625-1700-9767ADE0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371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AC78-487E-1AB5-A454-83FD5AAE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F67F0-97E7-C040-5362-20C32346F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11877-7560-00D2-2377-1AD5964E0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AA911-FE4A-F47C-17CE-F249942D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11A9E-A1F4-B267-C188-4A95571B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B9C26-CFB0-2409-E001-C0B4EE90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511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92D2-9413-15D9-1F0D-DAB8FBD19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97258D-737C-4C0D-D671-6A078A77E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C6AC7-0569-1D48-7536-CABD47A8B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7E3FC-2832-ED81-1E51-68EC3C2D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26812-707D-7279-8DA4-A80703CD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26BB1-C6C5-9973-D42A-E35BA2EA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912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CF34-3DD4-4478-C845-AEF4BBBD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1CA7F-5A6F-C9FE-8426-AE3712530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692DA-DCFA-22FB-744E-8136711D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CBBFE-2D34-75AE-45DB-5D859879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E881-C0E9-33F7-0B17-509C9536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683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05F20D-9500-0452-BC51-72D31741E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316720-6393-FD45-E6A5-C1C23E8B9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13657-63CE-9C4A-B86E-09A5E60AB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A556-4501-38F0-010C-2CEEE1684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A4895-F206-75FB-1B06-BB7D7894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9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095E-DBC4-CA45-BC5A-FA250603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5C2B-C1DD-4D4E-9481-F67788B52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65ADB-0A3A-264A-B3F2-C9FE34C9E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0145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5BF135-216A-404E-9046-77061A75D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FF0F6-2BF2-5644-BAE0-5B1D19CAD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0145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BF68C1-9101-FE4C-946A-BECA5AE7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A5FA9-2C6B-C94B-AB41-BEA60996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E26E6-F856-6C4B-B612-DB42F5B9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6DE6-A1A7-9D40-837D-43CAE9D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7D814-0F37-7045-BF9E-76EF7EF4E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BE4044-FEE8-0E48-AAC0-309063E2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2B29F-4371-D14C-8FFB-2863B3B2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0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3D379-6B66-4C43-8C11-027452FE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BB4D2-2BBB-5E4B-8DBA-14070135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D3CEE-6069-BA46-BC1C-D1DD926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E275-3175-8940-8941-B73F9487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8D4FF-6DB8-CB47-84EE-F800EABE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A7C96-7710-754F-859E-3324D5BB2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5DE5A-17BC-A14B-BE2D-3C65DA828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98738-4EC7-1A4C-BC62-FA434DD7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C443E-082B-F54C-A3E9-C32507B6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6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7BAB-D57F-5A41-9396-E5E951E94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103D9-54E1-8248-8ED4-933DC986C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CF96C-B930-C341-9E97-F2332D0BF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1E317-DA57-D046-BED1-C068CDB5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D388F-32AC-9544-AB6D-949EB044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30145-CB91-184B-9F8E-EE37057F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F8F165-EA3E-BE4D-A166-E1808E69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8D52-24AA-2746-B1C0-CFEBF6943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9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6DB20-01DB-D84C-A74D-2C16DBBEB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6315B-BB5B-9F4C-96E0-DAFAB644F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7268-6812-EE40-A071-66B15A59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D00EF-584A-B74E-9B07-9D5959108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5871124"/>
            <a:ext cx="1645372" cy="4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9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4" r:id="rId12"/>
    <p:sldLayoutId id="2147483695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itchFamily="2" charset="2"/>
        <a:buChar char="§"/>
        <a:defRPr sz="2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20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F8F165-EA3E-BE4D-A166-E1808E69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8D52-24AA-2746-B1C0-CFEBF6943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6DB20-01DB-D84C-A74D-2C16DBBEB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F251-E918-784C-8717-1F0B733AA660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6315B-BB5B-9F4C-96E0-DAFAB644F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D7268-6812-EE40-A071-66B15A59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B49ED-3BDC-B645-964C-10CAC51D4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4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itchFamily="2" charset="2"/>
        <a:buChar char="§"/>
        <a:defRPr sz="2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20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25A4E-A2DB-2E96-1CED-8C2775F3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A5BE-6320-EDA7-D3EC-D92CE5EBB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0A8AA-395D-B64F-EDE9-A2070EA53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97AB-3760-DFE7-D46C-14CC4315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DA87-49DD-D082-5B29-ADA22CADF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FB6F8-EE3C-9647-A0F8-31AE7B0D250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ue background with white dots and lines&#10;&#10;Description automatically generated">
            <a:extLst>
              <a:ext uri="{FF2B5EF4-FFF2-40B4-BE49-F238E27FC236}">
                <a16:creationId xmlns:a16="http://schemas.microsoft.com/office/drawing/2014/main" id="{69E53A62-9E61-9DC2-CA32-A3919E92B7E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2677"/>
            <a:ext cx="12196765" cy="68553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6BA979-EA35-E42E-33E5-64829879C085}"/>
              </a:ext>
            </a:extLst>
          </p:cNvPr>
          <p:cNvSpPr/>
          <p:nvPr userDrawn="1"/>
        </p:nvSpPr>
        <p:spPr>
          <a:xfrm>
            <a:off x="0" y="5483724"/>
            <a:ext cx="12192000" cy="1386478"/>
          </a:xfrm>
          <a:prstGeom prst="rect">
            <a:avLst/>
          </a:prstGeom>
          <a:solidFill>
            <a:srgbClr val="A4A9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CEB4F38-DBFF-AEF5-5869-088E7947284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19452" y="5522086"/>
            <a:ext cx="2585436" cy="1118351"/>
          </a:xfrm>
          <a:prstGeom prst="rect">
            <a:avLst/>
          </a:prstGeom>
        </p:spPr>
      </p:pic>
      <p:pic>
        <p:nvPicPr>
          <p:cNvPr id="21" name="Picture 20" descr="A black and blue background with blue text&#10;&#10;Description automatically generated">
            <a:extLst>
              <a:ext uri="{FF2B5EF4-FFF2-40B4-BE49-F238E27FC236}">
                <a16:creationId xmlns:a16="http://schemas.microsoft.com/office/drawing/2014/main" id="{8FE3F0B6-A0E0-6DE0-550C-D01E833694E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56277" y="5632160"/>
            <a:ext cx="2321355" cy="1108804"/>
          </a:xfrm>
          <a:prstGeom prst="rect">
            <a:avLst/>
          </a:prstGeom>
        </p:spPr>
      </p:pic>
      <p:pic>
        <p:nvPicPr>
          <p:cNvPr id="19" name="Picture 18" descr="A blue and black logo&#10;&#10;Description automatically generated">
            <a:extLst>
              <a:ext uri="{FF2B5EF4-FFF2-40B4-BE49-F238E27FC236}">
                <a16:creationId xmlns:a16="http://schemas.microsoft.com/office/drawing/2014/main" id="{22BB3DC2-25B0-5424-7EA0-DF0AF9E8E5C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0142" y="5951594"/>
            <a:ext cx="2955494" cy="760256"/>
          </a:xfrm>
          <a:prstGeom prst="rect">
            <a:avLst/>
          </a:prstGeom>
        </p:spPr>
      </p:pic>
      <p:pic>
        <p:nvPicPr>
          <p:cNvPr id="23" name="Picture 22" descr="A logo with text on it&#10;&#10;Description automatically generated">
            <a:extLst>
              <a:ext uri="{FF2B5EF4-FFF2-40B4-BE49-F238E27FC236}">
                <a16:creationId xmlns:a16="http://schemas.microsoft.com/office/drawing/2014/main" id="{2E1C5DEA-AD09-99EE-F240-102B69DE18F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931891" y="5959134"/>
            <a:ext cx="2955494" cy="7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CF5DD-4333-8164-FE5B-F6B2D9D4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23B53-19CC-D48B-EA41-7EF9F47E4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A89B-32E4-683A-88C2-7434F141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58F0D5-4186-4206-ABBC-D7C29BCB37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EA1FE-5C8B-204E-B871-2A4294665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16717-C3E4-AE4E-4056-2125E4607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0CE1D-9BCE-4BD9-9AB7-D0FB66C7D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3CD8062-86FF-9FB2-DCB8-E3B43C669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1" y="1065120"/>
            <a:ext cx="6264386" cy="27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4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113DFE87-7D70-6746-2E41-072EC6B189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6538" cy="7858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Research P</a:t>
            </a:r>
            <a:r>
              <a:rPr lang="en-US" altLang="zh-CN" sz="3600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rogress</a:t>
            </a:r>
            <a:endParaRPr lang="en-US" sz="3600" dirty="0">
              <a:solidFill>
                <a:schemeClr val="bg1"/>
              </a:solidFill>
              <a:ea typeface="+mn-ea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A381D3-C0AB-55CE-CD66-9FF6548B1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03" y="3246571"/>
            <a:ext cx="5484707" cy="1730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B474A-5738-71D9-4EA9-C3B720F30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94" t="-6680" r="-1" b="-5915"/>
          <a:stretch/>
        </p:blipFill>
        <p:spPr>
          <a:xfrm>
            <a:off x="3996095" y="1064749"/>
            <a:ext cx="4686769" cy="1766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7E881-52E7-0110-CF6C-B7EB8CB1C600}"/>
              </a:ext>
            </a:extLst>
          </p:cNvPr>
          <p:cNvSpPr txBox="1"/>
          <p:nvPr/>
        </p:nvSpPr>
        <p:spPr>
          <a:xfrm>
            <a:off x="131616" y="910860"/>
            <a:ext cx="2887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Generating Flood Map</a:t>
            </a:r>
            <a:endParaRPr lang="en-GB" altLang="zh-CN" sz="1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E8455-7789-BC1D-8A20-BB23836F2BBA}"/>
              </a:ext>
            </a:extLst>
          </p:cNvPr>
          <p:cNvSpPr txBox="1"/>
          <p:nvPr/>
        </p:nvSpPr>
        <p:spPr>
          <a:xfrm>
            <a:off x="131616" y="2723351"/>
            <a:ext cx="339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Generating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Topological </a:t>
            </a:r>
            <a:r>
              <a:rPr lang="en-GB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Centrality Map</a:t>
            </a:r>
            <a:endParaRPr lang="en-GB" altLang="zh-CN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62BE1-9C7A-4438-7464-E7E3452AD357}"/>
              </a:ext>
            </a:extLst>
          </p:cNvPr>
          <p:cNvSpPr txBox="1"/>
          <p:nvPr/>
        </p:nvSpPr>
        <p:spPr>
          <a:xfrm>
            <a:off x="352596" y="1199238"/>
            <a:ext cx="2857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Input: </a:t>
            </a:r>
            <a:endParaRPr lang="en-GB" altLang="zh-CN" sz="1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3FE9D-E1C9-0E2D-9EDD-841D28BD7F96}"/>
              </a:ext>
            </a:extLst>
          </p:cNvPr>
          <p:cNvSpPr txBox="1"/>
          <p:nvPr/>
        </p:nvSpPr>
        <p:spPr>
          <a:xfrm>
            <a:off x="539139" y="1412598"/>
            <a:ext cx="2857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data, Buildings Map</a:t>
            </a:r>
          </a:p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Rainfall Mask</a:t>
            </a:r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Landcover Mask</a:t>
            </a:r>
            <a:endParaRPr lang="en-GB" altLang="zh-CN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EF84E-3E2C-542E-CE49-E32688377E49}"/>
              </a:ext>
            </a:extLst>
          </p:cNvPr>
          <p:cNvSpPr txBox="1"/>
          <p:nvPr/>
        </p:nvSpPr>
        <p:spPr>
          <a:xfrm>
            <a:off x="352596" y="1849500"/>
            <a:ext cx="2857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Output: </a:t>
            </a:r>
            <a:endParaRPr lang="en-GB" altLang="zh-CN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95ED7-8587-681C-67CD-9B5506D9F2BA}"/>
              </a:ext>
            </a:extLst>
          </p:cNvPr>
          <p:cNvSpPr txBox="1"/>
          <p:nvPr/>
        </p:nvSpPr>
        <p:spPr>
          <a:xfrm>
            <a:off x="539139" y="2062860"/>
            <a:ext cx="333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Map in two hours (</a:t>
            </a:r>
            <a:r>
              <a:rPr lang="en-GB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Depth</a:t>
            </a:r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D7C45-7835-F247-9A4A-5FE40564B234}"/>
              </a:ext>
            </a:extLst>
          </p:cNvPr>
          <p:cNvSpPr txBox="1"/>
          <p:nvPr/>
        </p:nvSpPr>
        <p:spPr>
          <a:xfrm>
            <a:off x="352596" y="3246571"/>
            <a:ext cx="2666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context-based bounded centrality calculation to capture the impact of local disruptions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R=500, 1000, 2000, 3000, Global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5C89F-25F8-E069-ECC5-DAF2BF278091}"/>
              </a:ext>
            </a:extLst>
          </p:cNvPr>
          <p:cNvSpPr txBox="1"/>
          <p:nvPr/>
        </p:nvSpPr>
        <p:spPr>
          <a:xfrm>
            <a:off x="318453" y="4590657"/>
            <a:ext cx="2857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Output: </a:t>
            </a:r>
            <a:endParaRPr lang="en-GB" altLang="zh-CN" sz="12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EE52CA-3AA0-6938-2F76-E9ED83BED1D0}"/>
              </a:ext>
            </a:extLst>
          </p:cNvPr>
          <p:cNvSpPr txBox="1"/>
          <p:nvPr/>
        </p:nvSpPr>
        <p:spPr>
          <a:xfrm>
            <a:off x="504996" y="4804017"/>
            <a:ext cx="333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Centrality Map</a:t>
            </a:r>
            <a:r>
              <a:rPr lang="en-GB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(Local, Regional, Global)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923C0-D7FB-B0D9-44A0-E59A06565BBE}"/>
              </a:ext>
            </a:extLst>
          </p:cNvPr>
          <p:cNvSpPr txBox="1"/>
          <p:nvPr/>
        </p:nvSpPr>
        <p:spPr>
          <a:xfrm>
            <a:off x="8694510" y="4877785"/>
            <a:ext cx="35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7A3CA-A1E6-2822-4682-7C3D21503B49}"/>
              </a:ext>
            </a:extLst>
          </p:cNvPr>
          <p:cNvSpPr txBox="1"/>
          <p:nvPr/>
        </p:nvSpPr>
        <p:spPr>
          <a:xfrm>
            <a:off x="3874175" y="803139"/>
            <a:ext cx="314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Figure. The calculation process of flood map </a:t>
            </a:r>
            <a:endParaRPr lang="en-GB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2EED46-8508-ABCE-80CF-85E7BC176981}"/>
              </a:ext>
            </a:extLst>
          </p:cNvPr>
          <p:cNvSpPr txBox="1"/>
          <p:nvPr/>
        </p:nvSpPr>
        <p:spPr>
          <a:xfrm>
            <a:off x="3104555" y="2984961"/>
            <a:ext cx="39152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Figure. Context-based bounded centrality transportation networks</a:t>
            </a:r>
            <a:endParaRPr lang="en-GB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17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1965787-0727-EE88-336F-9D6F904C6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066" y="250111"/>
            <a:ext cx="8015845" cy="357894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D1A96FC2-7AEE-4CB1-3FA6-00F38E63D1B9}"/>
              </a:ext>
            </a:extLst>
          </p:cNvPr>
          <p:cNvGrpSpPr/>
          <p:nvPr/>
        </p:nvGrpSpPr>
        <p:grpSpPr>
          <a:xfrm>
            <a:off x="426664" y="4582331"/>
            <a:ext cx="1831518" cy="989977"/>
            <a:chOff x="426664" y="4593867"/>
            <a:chExt cx="1831518" cy="989977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204029C-0ED2-3C53-0E2A-696DC0066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664" y="4787730"/>
              <a:ext cx="968647" cy="79611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80257F1-5513-90DD-2182-AD5E7D2F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8660" y="4836759"/>
              <a:ext cx="879522" cy="72849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B8A389A-417C-1545-F848-08563725AC58}"/>
                </a:ext>
              </a:extLst>
            </p:cNvPr>
            <p:cNvSpPr txBox="1"/>
            <p:nvPr/>
          </p:nvSpPr>
          <p:spPr>
            <a:xfrm>
              <a:off x="492002" y="4593867"/>
              <a:ext cx="17004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Road </a:t>
              </a:r>
              <a:r>
                <a:rPr kumimoji="0" lang="en-US" altLang="zh-CN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 line graph</a:t>
              </a:r>
              <a:endPara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2358EE71-BC05-D3D2-6964-B2A08441C404}"/>
              </a:ext>
            </a:extLst>
          </p:cNvPr>
          <p:cNvSpPr txBox="1">
            <a:spLocks/>
          </p:cNvSpPr>
          <p:nvPr/>
        </p:nvSpPr>
        <p:spPr>
          <a:xfrm>
            <a:off x="145726" y="76200"/>
            <a:ext cx="5683574" cy="656204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Framework form IMPACT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052915-F03B-7E5F-EE5C-3676C8D3C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544" y="4569217"/>
            <a:ext cx="2800012" cy="16877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3AFD5F-D403-EB58-BB85-4C297F83E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10" b="2428"/>
          <a:stretch/>
        </p:blipFill>
        <p:spPr>
          <a:xfrm>
            <a:off x="10222891" y="5679071"/>
            <a:ext cx="1778713" cy="994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686E495-31D3-ED1D-57E9-6C9EA9C45F2C}"/>
              </a:ext>
            </a:extLst>
          </p:cNvPr>
          <p:cNvSpPr txBox="1"/>
          <p:nvPr/>
        </p:nvSpPr>
        <p:spPr>
          <a:xfrm>
            <a:off x="9038556" y="5539101"/>
            <a:ext cx="1345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Traffic flow analysis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7F70237-F006-C43F-F6C3-2A227C9790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85"/>
          <a:stretch/>
        </p:blipFill>
        <p:spPr>
          <a:xfrm>
            <a:off x="10137062" y="3996502"/>
            <a:ext cx="1956760" cy="16199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F77533-9FE6-BA14-1C0C-1AFA5A565958}"/>
              </a:ext>
            </a:extLst>
          </p:cNvPr>
          <p:cNvSpPr txBox="1"/>
          <p:nvPr/>
        </p:nvSpPr>
        <p:spPr>
          <a:xfrm>
            <a:off x="9038556" y="4415534"/>
            <a:ext cx="122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Micro-simulation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95BB083-5928-79D7-F109-502E9B1D1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3398" y="4612617"/>
            <a:ext cx="1807598" cy="172501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A2349A9-05B8-656B-DD46-FCAA0873A1E2}"/>
              </a:ext>
            </a:extLst>
          </p:cNvPr>
          <p:cNvSpPr txBox="1"/>
          <p:nvPr/>
        </p:nvSpPr>
        <p:spPr>
          <a:xfrm>
            <a:off x="145726" y="700739"/>
            <a:ext cx="41691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Data and Context layer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Integrate and contextualise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primary multimodal data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encompassing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road networks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commuter behaviour patterns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flood map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Mapping and Integration layer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Establish connections between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topological structure analyses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road networks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functional performance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multi-modal transportation systems.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Validate result with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traffic flow data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Evaluation layer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Introduce novel indicators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</a:t>
            </a: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assessing vulnerabilities and dynamic risks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9C52DC-83AB-047D-903E-615B652DADD1}"/>
              </a:ext>
            </a:extLst>
          </p:cNvPr>
          <p:cNvSpPr/>
          <p:nvPr/>
        </p:nvSpPr>
        <p:spPr>
          <a:xfrm>
            <a:off x="4314826" y="3938570"/>
            <a:ext cx="7731448" cy="284323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6D56503-FC2E-D666-E3B3-20B7DFD39993}"/>
              </a:ext>
            </a:extLst>
          </p:cNvPr>
          <p:cNvSpPr/>
          <p:nvPr/>
        </p:nvSpPr>
        <p:spPr>
          <a:xfrm>
            <a:off x="322649" y="3938570"/>
            <a:ext cx="3877875" cy="284323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1295C6-36EE-7F41-D026-80E508AB1099}"/>
              </a:ext>
            </a:extLst>
          </p:cNvPr>
          <p:cNvSpPr txBox="1"/>
          <p:nvPr/>
        </p:nvSpPr>
        <p:spPr>
          <a:xfrm>
            <a:off x="4383398" y="3992590"/>
            <a:ext cx="549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Time-variant traffic functional performance series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(Based on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MatSIM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9EB888A-704A-11A9-09FE-309BE5025B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2250" y="5918164"/>
            <a:ext cx="2933954" cy="662997"/>
          </a:xfrm>
          <a:prstGeom prst="rect">
            <a:avLst/>
          </a:prstGeom>
        </p:spPr>
      </p:pic>
      <p:sp>
        <p:nvSpPr>
          <p:cNvPr id="53" name="Rectangle 3">
            <a:extLst>
              <a:ext uri="{FF2B5EF4-FFF2-40B4-BE49-F238E27FC236}">
                <a16:creationId xmlns:a16="http://schemas.microsoft.com/office/drawing/2014/main" id="{0B35219C-AB34-29D7-D453-DCE556A8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Rectangle 4">
            <a:extLst>
              <a:ext uri="{FF2B5EF4-FFF2-40B4-BE49-F238E27FC236}">
                <a16:creationId xmlns:a16="http://schemas.microsoft.com/office/drawing/2014/main" id="{8A286355-9A4A-3BD7-56A7-FE1638284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429C2F-A5D0-184F-0DC9-CDDE5FA75E86}"/>
              </a:ext>
            </a:extLst>
          </p:cNvPr>
          <p:cNvSpPr txBox="1"/>
          <p:nvPr/>
        </p:nvSpPr>
        <p:spPr>
          <a:xfrm>
            <a:off x="4037083" y="6379471"/>
            <a:ext cx="2746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Agent-based Modelling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CB5488-9EC2-11F8-CD24-7E90572FEAF3}"/>
              </a:ext>
            </a:extLst>
          </p:cNvPr>
          <p:cNvSpPr txBox="1"/>
          <p:nvPr/>
        </p:nvSpPr>
        <p:spPr>
          <a:xfrm>
            <a:off x="6380074" y="6394445"/>
            <a:ext cx="2746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Co-evolution algorithm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F37AAB-C1B8-FD07-FCE1-279E0247FD0F}"/>
              </a:ext>
            </a:extLst>
          </p:cNvPr>
          <p:cNvSpPr txBox="1"/>
          <p:nvPr/>
        </p:nvSpPr>
        <p:spPr>
          <a:xfrm>
            <a:off x="335274" y="3986384"/>
            <a:ext cx="397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Dynamic context-based betweenness centrality on road networks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1F7218-E5B2-6100-F92C-D9154FFADD08}"/>
              </a:ext>
            </a:extLst>
          </p:cNvPr>
          <p:cNvSpPr txBox="1"/>
          <p:nvPr/>
        </p:nvSpPr>
        <p:spPr>
          <a:xfrm>
            <a:off x="452199" y="5508439"/>
            <a:ext cx="17004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Topology structure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7E7275F-29B9-F487-DF3C-E067112CF6B0}"/>
              </a:ext>
            </a:extLst>
          </p:cNvPr>
          <p:cNvSpPr txBox="1"/>
          <p:nvPr/>
        </p:nvSpPr>
        <p:spPr>
          <a:xfrm>
            <a:off x="2266952" y="5516697"/>
            <a:ext cx="2047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Multi-modal network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30991F9-7AD2-3E86-FE8A-DAAC76AFEC82}"/>
              </a:ext>
            </a:extLst>
          </p:cNvPr>
          <p:cNvSpPr txBox="1"/>
          <p:nvPr/>
        </p:nvSpPr>
        <p:spPr>
          <a:xfrm>
            <a:off x="429821" y="5871225"/>
            <a:ext cx="1103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Core algorithm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0F9C168-06A0-2B95-2805-0B043A93E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102" t="304" r="7969" b="-304"/>
          <a:stretch/>
        </p:blipFill>
        <p:spPr>
          <a:xfrm>
            <a:off x="2365290" y="4703009"/>
            <a:ext cx="1689776" cy="81656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6421C7D3-34B6-C5DD-9B53-AFF851CFB876}"/>
              </a:ext>
            </a:extLst>
          </p:cNvPr>
          <p:cNvSpPr txBox="1"/>
          <p:nvPr/>
        </p:nvSpPr>
        <p:spPr>
          <a:xfrm>
            <a:off x="4106755" y="-18352"/>
            <a:ext cx="47038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Figure 1. Framework structure for IMPACT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A61DDD0-5FA6-47C9-7944-E22C601B27CA}"/>
              </a:ext>
            </a:extLst>
          </p:cNvPr>
          <p:cNvSpPr/>
          <p:nvPr/>
        </p:nvSpPr>
        <p:spPr>
          <a:xfrm>
            <a:off x="5791200" y="1482514"/>
            <a:ext cx="2352675" cy="536336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78F8874-CDFA-B940-A35F-5CFC3786E0DD}"/>
              </a:ext>
            </a:extLst>
          </p:cNvPr>
          <p:cNvSpPr/>
          <p:nvPr/>
        </p:nvSpPr>
        <p:spPr>
          <a:xfrm>
            <a:off x="8218705" y="1471708"/>
            <a:ext cx="3620870" cy="54714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66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map of a city&#10;&#10;Description automatically generated">
            <a:extLst>
              <a:ext uri="{FF2B5EF4-FFF2-40B4-BE49-F238E27FC236}">
                <a16:creationId xmlns:a16="http://schemas.microsoft.com/office/drawing/2014/main" id="{E115E323-EB97-28BC-FEE3-82924B7C4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r="25084"/>
          <a:stretch/>
        </p:blipFill>
        <p:spPr>
          <a:xfrm>
            <a:off x="6262697" y="4480105"/>
            <a:ext cx="1848482" cy="192976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358EE71-BC05-D3D2-6964-B2A08441C404}"/>
              </a:ext>
            </a:extLst>
          </p:cNvPr>
          <p:cNvSpPr txBox="1">
            <a:spLocks/>
          </p:cNvSpPr>
          <p:nvPr/>
        </p:nvSpPr>
        <p:spPr>
          <a:xfrm>
            <a:off x="145726" y="76200"/>
            <a:ext cx="5683574" cy="656204"/>
          </a:xfrm>
          <a:prstGeom prst="rect">
            <a:avLst/>
          </a:prstGeom>
        </p:spPr>
        <p:txBody>
          <a:bodyPr vert="horz" lIns="45720" tIns="22860" rIns="45720" bIns="22860" rtlCol="0" anchor="ctr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Calculation in IMPACT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0B35219C-AB34-29D7-D453-DCE556A8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C4B8AA-D834-9110-4CF5-D2EF7214D609}"/>
              </a:ext>
            </a:extLst>
          </p:cNvPr>
          <p:cNvSpPr/>
          <p:nvPr/>
        </p:nvSpPr>
        <p:spPr>
          <a:xfrm>
            <a:off x="322649" y="778932"/>
            <a:ext cx="5592165" cy="6002866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0BF2-CF37-58EB-6EF3-0CCA4F3B573C}"/>
              </a:ext>
            </a:extLst>
          </p:cNvPr>
          <p:cNvSpPr txBox="1"/>
          <p:nvPr/>
        </p:nvSpPr>
        <p:spPr>
          <a:xfrm>
            <a:off x="335274" y="826747"/>
            <a:ext cx="4417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Dynamic context-based betweenness centrality on road networks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54EDFF-5D80-97C6-AB7B-CAC88948B66A}"/>
              </a:ext>
            </a:extLst>
          </p:cNvPr>
          <p:cNvSpPr/>
          <p:nvPr/>
        </p:nvSpPr>
        <p:spPr>
          <a:xfrm>
            <a:off x="6162254" y="778932"/>
            <a:ext cx="5592165" cy="6002863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5CEE30-C1A8-2439-AE1D-33FE3B102AD0}"/>
              </a:ext>
            </a:extLst>
          </p:cNvPr>
          <p:cNvSpPr txBox="1"/>
          <p:nvPr/>
        </p:nvSpPr>
        <p:spPr>
          <a:xfrm>
            <a:off x="6174878" y="826747"/>
            <a:ext cx="5450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Time-variant traffic functional performance series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(Based on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MatSIM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620E46-4D90-B3F8-532C-F2F345A38680}"/>
              </a:ext>
            </a:extLst>
          </p:cNvPr>
          <p:cNvSpPr txBox="1"/>
          <p:nvPr/>
        </p:nvSpPr>
        <p:spPr>
          <a:xfrm>
            <a:off x="6251079" y="1520893"/>
            <a:ext cx="217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Calculation process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7CE6DC-4992-3742-CD2D-16E3BB4CFFA2}"/>
              </a:ext>
            </a:extLst>
          </p:cNvPr>
          <p:cNvSpPr txBox="1"/>
          <p:nvPr/>
        </p:nvSpPr>
        <p:spPr>
          <a:xfrm>
            <a:off x="365578" y="1519606"/>
            <a:ext cx="217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Calculation process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A3733A-E5B3-9F57-032B-0BDE2F1B4575}"/>
              </a:ext>
            </a:extLst>
          </p:cNvPr>
          <p:cNvSpPr txBox="1"/>
          <p:nvPr/>
        </p:nvSpPr>
        <p:spPr>
          <a:xfrm>
            <a:off x="6208150" y="4062957"/>
            <a:ext cx="217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Calculation output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51DBF6-DF4B-1B04-C2F7-50DAD12567A4}"/>
              </a:ext>
            </a:extLst>
          </p:cNvPr>
          <p:cNvSpPr txBox="1"/>
          <p:nvPr/>
        </p:nvSpPr>
        <p:spPr>
          <a:xfrm>
            <a:off x="322649" y="4061670"/>
            <a:ext cx="217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Calculation output</a:t>
            </a: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40A86DC-1CF5-0370-F9F7-5BC6EA21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112" y="1888937"/>
            <a:ext cx="5334448" cy="210482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F260912-1C60-139E-F78E-AFEE34012EB1}"/>
              </a:ext>
            </a:extLst>
          </p:cNvPr>
          <p:cNvSpPr txBox="1"/>
          <p:nvPr/>
        </p:nvSpPr>
        <p:spPr>
          <a:xfrm>
            <a:off x="6291112" y="6500228"/>
            <a:ext cx="2746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Spatial - temporal distribution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A05896-0287-344B-FCA4-16A9985BD95E}"/>
              </a:ext>
            </a:extLst>
          </p:cNvPr>
          <p:cNvSpPr txBox="1"/>
          <p:nvPr/>
        </p:nvSpPr>
        <p:spPr>
          <a:xfrm>
            <a:off x="9120533" y="6500228"/>
            <a:ext cx="2746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Traffic performance analysis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EE192D2-693D-C331-2652-5AEFE1B37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81" y="1926102"/>
            <a:ext cx="5325044" cy="206766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E90BF38-F2CB-B95C-5C04-C6EED446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81" y="4378208"/>
            <a:ext cx="4494984" cy="215284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17B50C9-A6AB-CE63-02C0-8722D031F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755" y="4326747"/>
            <a:ext cx="2626804" cy="1946577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6FF468DC-5D80-4C38-20CD-FF1C1DD981FA}"/>
              </a:ext>
            </a:extLst>
          </p:cNvPr>
          <p:cNvGrpSpPr/>
          <p:nvPr/>
        </p:nvGrpSpPr>
        <p:grpSpPr>
          <a:xfrm>
            <a:off x="5006634" y="5068799"/>
            <a:ext cx="1703942" cy="1371960"/>
            <a:chOff x="4972536" y="4024906"/>
            <a:chExt cx="3106674" cy="2501394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A69B9D6-768F-D5C6-BCF8-840BB9D3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2536" y="4416872"/>
              <a:ext cx="635338" cy="2082804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7002E2-59D3-AB9E-C972-C13B31A34F3D}"/>
                </a:ext>
              </a:extLst>
            </p:cNvPr>
            <p:cNvGrpSpPr/>
            <p:nvPr/>
          </p:nvGrpSpPr>
          <p:grpSpPr>
            <a:xfrm>
              <a:off x="5340596" y="4400923"/>
              <a:ext cx="672198" cy="2063670"/>
              <a:chOff x="10295947" y="4321098"/>
              <a:chExt cx="672198" cy="2063670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28096B2-A5EB-89A7-D49F-35BB13C4AF1E}"/>
                  </a:ext>
                </a:extLst>
              </p:cNvPr>
              <p:cNvSpPr txBox="1"/>
              <p:nvPr/>
            </p:nvSpPr>
            <p:spPr>
              <a:xfrm>
                <a:off x="10295947" y="4321098"/>
                <a:ext cx="672198" cy="36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0.0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64F2B55-8EC9-6C06-4400-B806CFB280CB}"/>
                  </a:ext>
                </a:extLst>
              </p:cNvPr>
              <p:cNvSpPr txBox="1"/>
              <p:nvPr/>
            </p:nvSpPr>
            <p:spPr>
              <a:xfrm>
                <a:off x="10310325" y="6020022"/>
                <a:ext cx="657818" cy="36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1.0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8CC177A-900C-FFA3-54AF-699E93DAEF68}"/>
                  </a:ext>
                </a:extLst>
              </p:cNvPr>
              <p:cNvSpPr txBox="1"/>
              <p:nvPr/>
            </p:nvSpPr>
            <p:spPr>
              <a:xfrm>
                <a:off x="10298822" y="5163130"/>
                <a:ext cx="635339" cy="36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0.5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16386BC-5121-AB43-CAC0-DD76C2437C4F}"/>
                </a:ext>
              </a:extLst>
            </p:cNvPr>
            <p:cNvSpPr txBox="1"/>
            <p:nvPr/>
          </p:nvSpPr>
          <p:spPr>
            <a:xfrm>
              <a:off x="5691103" y="4398562"/>
              <a:ext cx="2085340" cy="420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Low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DBAB491-8B25-0F14-2C80-B937CF24B557}"/>
                </a:ext>
              </a:extLst>
            </p:cNvPr>
            <p:cNvSpPr txBox="1"/>
            <p:nvPr/>
          </p:nvSpPr>
          <p:spPr>
            <a:xfrm>
              <a:off x="5742919" y="6105441"/>
              <a:ext cx="1943099" cy="420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68F9250-A63E-6322-BAB5-5C6C8AE77A99}"/>
                </a:ext>
              </a:extLst>
            </p:cNvPr>
            <p:cNvCxnSpPr/>
            <p:nvPr/>
          </p:nvCxnSpPr>
          <p:spPr>
            <a:xfrm>
              <a:off x="6012793" y="4916416"/>
              <a:ext cx="0" cy="11379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3CEDB5C-8D8B-8738-31BA-A5815F560C75}"/>
                </a:ext>
              </a:extLst>
            </p:cNvPr>
            <p:cNvSpPr txBox="1"/>
            <p:nvPr/>
          </p:nvSpPr>
          <p:spPr>
            <a:xfrm>
              <a:off x="4972536" y="4024906"/>
              <a:ext cx="3106674" cy="462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centrality</a:t>
              </a:r>
              <a:endPara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C19AE1B-2F22-F138-2AB0-92F2FA91D0BA}"/>
              </a:ext>
            </a:extLst>
          </p:cNvPr>
          <p:cNvGrpSpPr/>
          <p:nvPr/>
        </p:nvGrpSpPr>
        <p:grpSpPr>
          <a:xfrm>
            <a:off x="8106365" y="4884632"/>
            <a:ext cx="1703942" cy="1556127"/>
            <a:chOff x="4972536" y="3689128"/>
            <a:chExt cx="3106674" cy="2837172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FE5FD7CB-D464-3B5F-3823-C57E3C232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2536" y="4416872"/>
              <a:ext cx="635338" cy="2082804"/>
            </a:xfrm>
            <a:prstGeom prst="rect">
              <a:avLst/>
            </a:prstGeom>
          </p:spPr>
        </p:pic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76EAF8C-E5E8-A62C-1849-ABF691769D2B}"/>
                </a:ext>
              </a:extLst>
            </p:cNvPr>
            <p:cNvGrpSpPr/>
            <p:nvPr/>
          </p:nvGrpSpPr>
          <p:grpSpPr>
            <a:xfrm>
              <a:off x="5340596" y="4400923"/>
              <a:ext cx="672198" cy="2063670"/>
              <a:chOff x="10295947" y="4321098"/>
              <a:chExt cx="672198" cy="206367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5D51FD7-BBA0-7DBD-C606-7DAB8D8FFFFB}"/>
                  </a:ext>
                </a:extLst>
              </p:cNvPr>
              <p:cNvSpPr txBox="1"/>
              <p:nvPr/>
            </p:nvSpPr>
            <p:spPr>
              <a:xfrm>
                <a:off x="10295947" y="4321098"/>
                <a:ext cx="672198" cy="36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0.0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9800015F-C4D8-3AB3-8B00-2DE6359EA80F}"/>
                  </a:ext>
                </a:extLst>
              </p:cNvPr>
              <p:cNvSpPr txBox="1"/>
              <p:nvPr/>
            </p:nvSpPr>
            <p:spPr>
              <a:xfrm>
                <a:off x="10310325" y="6020022"/>
                <a:ext cx="657818" cy="36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1.0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5FA068D-A2CE-E33D-C7E3-F94045A158D3}"/>
                  </a:ext>
                </a:extLst>
              </p:cNvPr>
              <p:cNvSpPr txBox="1"/>
              <p:nvPr/>
            </p:nvSpPr>
            <p:spPr>
              <a:xfrm>
                <a:off x="10298822" y="5163130"/>
                <a:ext cx="635339" cy="36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0.5</a:t>
                </a:r>
                <a:endPara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8D77259-FC01-F30F-B478-54F7BF0EF6C6}"/>
                </a:ext>
              </a:extLst>
            </p:cNvPr>
            <p:cNvSpPr txBox="1"/>
            <p:nvPr/>
          </p:nvSpPr>
          <p:spPr>
            <a:xfrm>
              <a:off x="5691103" y="4398562"/>
              <a:ext cx="2085340" cy="420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Low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07973A2-F5E9-0A81-6666-E46ED81A0D0C}"/>
                </a:ext>
              </a:extLst>
            </p:cNvPr>
            <p:cNvSpPr txBox="1"/>
            <p:nvPr/>
          </p:nvSpPr>
          <p:spPr>
            <a:xfrm>
              <a:off x="5742919" y="6105441"/>
              <a:ext cx="1943099" cy="420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High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6C034D56-EE7C-823A-2B37-45CDBD721290}"/>
                </a:ext>
              </a:extLst>
            </p:cNvPr>
            <p:cNvCxnSpPr/>
            <p:nvPr/>
          </p:nvCxnSpPr>
          <p:spPr>
            <a:xfrm>
              <a:off x="6012793" y="4916416"/>
              <a:ext cx="0" cy="11379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19CC72B-4BAF-658B-40BD-19E84E652C0F}"/>
                </a:ext>
              </a:extLst>
            </p:cNvPr>
            <p:cNvSpPr txBox="1"/>
            <p:nvPr/>
          </p:nvSpPr>
          <p:spPr>
            <a:xfrm>
              <a:off x="4972536" y="3689128"/>
              <a:ext cx="3106674" cy="757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traffic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performance</a:t>
              </a:r>
              <a:endPara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F7B1A6B2-00A9-E17C-9EE5-2CD7D337FB45}"/>
              </a:ext>
            </a:extLst>
          </p:cNvPr>
          <p:cNvSpPr txBox="1"/>
          <p:nvPr/>
        </p:nvSpPr>
        <p:spPr>
          <a:xfrm>
            <a:off x="1176134" y="6500228"/>
            <a:ext cx="3993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Dynamic topological analysis on road networks</a:t>
            </a:r>
          </a:p>
        </p:txBody>
      </p:sp>
    </p:spTree>
    <p:extLst>
      <p:ext uri="{BB962C8B-B14F-4D97-AF65-F5344CB8AC3E}">
        <p14:creationId xmlns:p14="http://schemas.microsoft.com/office/powerpoint/2010/main" val="3984357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E04A9D-F41F-2F77-A947-9DAE85368C30}"/>
              </a:ext>
            </a:extLst>
          </p:cNvPr>
          <p:cNvSpPr txBox="1"/>
          <p:nvPr/>
        </p:nvSpPr>
        <p:spPr>
          <a:xfrm>
            <a:off x="306977" y="208231"/>
            <a:ext cx="6100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  <a:sym typeface="Open Sans"/>
              </a:rPr>
              <a:t>Outputs on DAFNI and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BSRW &amp; DSIT aims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B5347-9E1F-F924-52A2-61336324E321}"/>
              </a:ext>
            </a:extLst>
          </p:cNvPr>
          <p:cNvSpPr txBox="1"/>
          <p:nvPr/>
        </p:nvSpPr>
        <p:spPr>
          <a:xfrm>
            <a:off x="306978" y="1016417"/>
            <a:ext cx="56758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The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people-centric digital twin;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three modules.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(1) a web platform demonstrator based on DAFNI and (2) a trial platform with the London case study.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The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‘user-road-flood’ data-sharing strategies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multi-scale and multi-modal traffic data to meet the DSIT ‘Challenges and solutions to data sharing’ strategy.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(1) large-scale multimodal datasets for the London area as a live implementation of DAFNI, (2) mechanisms and strategies for data querying, sharing and communicating.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34CB3-921C-8719-73D6-2D2992D87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790" y="1016417"/>
            <a:ext cx="6174378" cy="26514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AA84A0-01F7-63FE-7070-EBA830EDAF1B}"/>
              </a:ext>
            </a:extLst>
          </p:cNvPr>
          <p:cNvSpPr/>
          <p:nvPr/>
        </p:nvSpPr>
        <p:spPr>
          <a:xfrm>
            <a:off x="8194766" y="1985554"/>
            <a:ext cx="1402080" cy="957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27F5A-998E-CDD1-8C37-1C8F3C0F7B00}"/>
              </a:ext>
            </a:extLst>
          </p:cNvPr>
          <p:cNvSpPr/>
          <p:nvPr/>
        </p:nvSpPr>
        <p:spPr>
          <a:xfrm>
            <a:off x="6407331" y="2081349"/>
            <a:ext cx="1325880" cy="957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072CC3-6315-57F9-80E0-6C876E5597F0}"/>
              </a:ext>
            </a:extLst>
          </p:cNvPr>
          <p:cNvSpPr/>
          <p:nvPr/>
        </p:nvSpPr>
        <p:spPr>
          <a:xfrm>
            <a:off x="6977741" y="2250700"/>
            <a:ext cx="2427515" cy="1615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160BD3-2CFD-7822-65C1-0B1F65A0D3AD}"/>
              </a:ext>
            </a:extLst>
          </p:cNvPr>
          <p:cNvSpPr/>
          <p:nvPr/>
        </p:nvSpPr>
        <p:spPr>
          <a:xfrm>
            <a:off x="6096000" y="3154058"/>
            <a:ext cx="4728754" cy="1615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C8C4D4-F17F-3A8E-72DF-90E6B5895763}"/>
              </a:ext>
            </a:extLst>
          </p:cNvPr>
          <p:cNvSpPr/>
          <p:nvPr/>
        </p:nvSpPr>
        <p:spPr>
          <a:xfrm>
            <a:off x="6096000" y="3814354"/>
            <a:ext cx="5328976" cy="47819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People-Centric  ← </a:t>
            </a:r>
            <a:r>
              <a:rPr lang="en-GB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D3B60-BF9C-75C0-8186-EB4A61176232}"/>
              </a:ext>
            </a:extLst>
          </p:cNvPr>
          <p:cNvSpPr/>
          <p:nvPr/>
        </p:nvSpPr>
        <p:spPr>
          <a:xfrm>
            <a:off x="6096000" y="4381426"/>
            <a:ext cx="5328976" cy="47819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‘User-Road-Flood’ ← </a:t>
            </a:r>
            <a:r>
              <a:rPr lang="en-GB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2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D9C724-80D6-2EAC-9ECA-6EF265C914C5}"/>
              </a:ext>
            </a:extLst>
          </p:cNvPr>
          <p:cNvSpPr/>
          <p:nvPr/>
        </p:nvSpPr>
        <p:spPr>
          <a:xfrm>
            <a:off x="6096000" y="4975081"/>
            <a:ext cx="5328976" cy="47819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and Multi-resources Data </a:t>
            </a: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(bicycle, bus car on roads)</a:t>
            </a:r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</a:t>
            </a:r>
            <a:r>
              <a:rPr lang="en-GB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3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01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3AFE7-1A4B-EB1E-9422-0382ED5D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87" y="1"/>
            <a:ext cx="41148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DB427-6842-D382-8812-D3737E1DF582}"/>
              </a:ext>
            </a:extLst>
          </p:cNvPr>
          <p:cNvSpPr txBox="1"/>
          <p:nvPr/>
        </p:nvSpPr>
        <p:spPr>
          <a:xfrm>
            <a:off x="5724727" y="1693011"/>
            <a:ext cx="6099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Poster Presentation:</a:t>
            </a:r>
          </a:p>
          <a:p>
            <a:endParaRPr lang="en-US" dirty="0"/>
          </a:p>
          <a:p>
            <a:r>
              <a:rPr lang="en-US" dirty="0"/>
              <a:t>The 3rd International Conference Natural Hazards and Risks in a Changing World: Addressing Compound and Multi-Hazard Risk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26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17657-F5A6-32C8-6610-52DCF8037BEF}"/>
              </a:ext>
            </a:extLst>
          </p:cNvPr>
          <p:cNvSpPr txBox="1"/>
          <p:nvPr/>
        </p:nvSpPr>
        <p:spPr>
          <a:xfrm>
            <a:off x="3617406" y="2120203"/>
            <a:ext cx="637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so much and Q&amp;A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63C907-5D08-DBE3-F191-F9504A9D6E9D}"/>
              </a:ext>
            </a:extLst>
          </p:cNvPr>
          <p:cNvSpPr txBox="1">
            <a:spLocks/>
          </p:cNvSpPr>
          <p:nvPr/>
        </p:nvSpPr>
        <p:spPr>
          <a:xfrm>
            <a:off x="1524000" y="3265858"/>
            <a:ext cx="10353472" cy="202054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Arial"/>
              </a:rPr>
              <a:t>Qiuchen</a:t>
            </a:r>
            <a:r>
              <a:rPr lang="zh-CN" altLang="en-US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zh-CN" sz="2000" dirty="0">
                <a:solidFill>
                  <a:srgbClr val="000000"/>
                </a:solidFill>
                <a:latin typeface="Arial"/>
              </a:rPr>
              <a:t>LU</a:t>
            </a:r>
            <a:r>
              <a:rPr lang="zh-CN" altLang="en-US" sz="2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Arial"/>
              </a:rPr>
              <a:t>MPhil Ph.D. MCIOB A.M.ASCE</a:t>
            </a:r>
            <a:endParaRPr lang="en-GB" sz="2000" dirty="0">
              <a:solidFill>
                <a:srgbClr val="000000"/>
              </a:solidFill>
              <a:latin typeface="Arial"/>
            </a:endParaRPr>
          </a:p>
          <a:p>
            <a:pPr marL="0" indent="0" defTabSz="609585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GB" sz="1800" dirty="0">
              <a:solidFill>
                <a:srgbClr val="000000"/>
              </a:solidFill>
              <a:latin typeface="Arial"/>
            </a:endParaRPr>
          </a:p>
          <a:p>
            <a:pPr marL="0" indent="0" defTabSz="609585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b="1" dirty="0" err="1">
                <a:solidFill>
                  <a:srgbClr val="000000"/>
                </a:solidFill>
                <a:latin typeface="Arial"/>
              </a:rPr>
              <a:t>RAEng</a:t>
            </a:r>
            <a:r>
              <a:rPr lang="en-US" sz="1800" b="1" dirty="0">
                <a:solidFill>
                  <a:srgbClr val="000000"/>
                </a:solidFill>
                <a:latin typeface="Arial"/>
              </a:rPr>
              <a:t> / Leverhulme Trust Research Fellowships</a:t>
            </a:r>
          </a:p>
          <a:p>
            <a:pPr marL="0" indent="0" defTabSz="609585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1800" b="1" dirty="0">
              <a:solidFill>
                <a:srgbClr val="000000"/>
              </a:solidFill>
              <a:latin typeface="Arial"/>
            </a:endParaRPr>
          </a:p>
          <a:p>
            <a:pPr marL="0" indent="0" defTabSz="609585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b="1" dirty="0">
                <a:solidFill>
                  <a:srgbClr val="000000"/>
                </a:solidFill>
                <a:latin typeface="Arial"/>
              </a:rPr>
              <a:t>Associate Professor 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in Digital Built Asset and Facility Management, The Bartlett School of Sustainable Construction, University College London, UK</a:t>
            </a:r>
          </a:p>
          <a:p>
            <a:pPr marL="0" indent="0" defTabSz="609585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0" indent="0" defTabSz="609585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Email: </a:t>
            </a:r>
            <a:r>
              <a:rPr lang="en-US" sz="1600" dirty="0"/>
              <a:t>q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iuchen.lu@ucl.ac.uk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1505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CEA53-4DFA-970D-F132-C4FCABE2A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93DAA2-2EB4-65CB-B593-BBDE8E57F370}"/>
              </a:ext>
            </a:extLst>
          </p:cNvPr>
          <p:cNvSpPr txBox="1"/>
          <p:nvPr/>
        </p:nvSpPr>
        <p:spPr>
          <a:xfrm>
            <a:off x="1262205" y="497010"/>
            <a:ext cx="1092770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/>
                <a:cs typeface="Segoe UI"/>
              </a:rPr>
              <a:t>DAFNI Sandpits 2024</a:t>
            </a:r>
            <a:r>
              <a:rPr lang="en-US" sz="3600" dirty="0">
                <a:solidFill>
                  <a:schemeClr val="bg1"/>
                </a:solidFill>
                <a:latin typeface="Arial"/>
                <a:cs typeface="Segoe UI"/>
              </a:rPr>
              <a:t>​</a:t>
            </a:r>
          </a:p>
          <a:p>
            <a:r>
              <a:rPr lang="en-US" sz="3600" dirty="0">
                <a:solidFill>
                  <a:schemeClr val="bg1"/>
                </a:solidFill>
                <a:latin typeface="Arial"/>
                <a:cs typeface="Segoe UI"/>
              </a:rPr>
              <a:t>​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Arial"/>
                <a:cs typeface="Segoe UI"/>
              </a:rPr>
              <a:t>IMproving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Segoe UI"/>
              </a:rPr>
              <a:t> flood-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Segoe UI"/>
              </a:rPr>
              <a:t>disruPted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Segoe UI"/>
              </a:rPr>
              <a:t> road networks resilience with </a:t>
            </a:r>
            <a:r>
              <a:rPr lang="en-US" sz="3600" b="1" dirty="0" err="1">
                <a:solidFill>
                  <a:schemeClr val="bg1"/>
                </a:solidFill>
                <a:latin typeface="Arial"/>
                <a:cs typeface="Segoe UI"/>
              </a:rPr>
              <a:t>dynAmic</a:t>
            </a:r>
            <a:r>
              <a:rPr lang="en-US" sz="3600" b="1" dirty="0">
                <a:solidFill>
                  <a:schemeClr val="bg1"/>
                </a:solidFill>
                <a:latin typeface="Arial"/>
                <a:cs typeface="Segoe UI"/>
              </a:rPr>
              <a:t> people-Centric digital Twins (IMPACT)</a:t>
            </a:r>
          </a:p>
        </p:txBody>
      </p:sp>
    </p:spTree>
    <p:extLst>
      <p:ext uri="{BB962C8B-B14F-4D97-AF65-F5344CB8AC3E}">
        <p14:creationId xmlns:p14="http://schemas.microsoft.com/office/powerpoint/2010/main" val="3833610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F7CB7-9728-E66A-81BB-6E85BCFE8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6;p16">
            <a:extLst>
              <a:ext uri="{FF2B5EF4-FFF2-40B4-BE49-F238E27FC236}">
                <a16:creationId xmlns:a16="http://schemas.microsoft.com/office/drawing/2014/main" id="{C903B90C-F8B7-B3CD-CC15-0015D2C4B3A1}"/>
              </a:ext>
            </a:extLst>
          </p:cNvPr>
          <p:cNvSpPr txBox="1">
            <a:spLocks/>
          </p:cNvSpPr>
          <p:nvPr/>
        </p:nvSpPr>
        <p:spPr>
          <a:xfrm>
            <a:off x="683674" y="499746"/>
            <a:ext cx="6586538" cy="7858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Project Team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E5BE79-F6DD-F1D6-901E-27F78641C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0166"/>
              </p:ext>
            </p:extLst>
          </p:nvPr>
        </p:nvGraphicFramePr>
        <p:xfrm>
          <a:off x="767928" y="1440312"/>
          <a:ext cx="9891362" cy="3367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3923">
                  <a:extLst>
                    <a:ext uri="{9D8B030D-6E8A-4147-A177-3AD203B41FA5}">
                      <a16:colId xmlns:a16="http://schemas.microsoft.com/office/drawing/2014/main" val="3548599451"/>
                    </a:ext>
                  </a:extLst>
                </a:gridCol>
                <a:gridCol w="2334608">
                  <a:extLst>
                    <a:ext uri="{9D8B030D-6E8A-4147-A177-3AD203B41FA5}">
                      <a16:colId xmlns:a16="http://schemas.microsoft.com/office/drawing/2014/main" val="776767490"/>
                    </a:ext>
                  </a:extLst>
                </a:gridCol>
                <a:gridCol w="2957755">
                  <a:extLst>
                    <a:ext uri="{9D8B030D-6E8A-4147-A177-3AD203B41FA5}">
                      <a16:colId xmlns:a16="http://schemas.microsoft.com/office/drawing/2014/main" val="1195248246"/>
                    </a:ext>
                  </a:extLst>
                </a:gridCol>
                <a:gridCol w="3515076">
                  <a:extLst>
                    <a:ext uri="{9D8B030D-6E8A-4147-A177-3AD203B41FA5}">
                      <a16:colId xmlns:a16="http://schemas.microsoft.com/office/drawing/2014/main" val="2798791454"/>
                    </a:ext>
                  </a:extLst>
                </a:gridCol>
              </a:tblGrid>
              <a:tr h="337118">
                <a:tc>
                  <a:txBody>
                    <a:bodyPr/>
                    <a:lstStyle/>
                    <a:p>
                      <a:pPr marL="16510">
                        <a:lnSpc>
                          <a:spcPct val="115000"/>
                        </a:lnSpc>
                      </a:pPr>
                      <a:r>
                        <a:rPr lang="en-GB" sz="1200" b="1">
                          <a:effectLst/>
                        </a:rPr>
                        <a:t>Role </a:t>
                      </a:r>
                      <a:endParaRPr lang="en-GB" sz="12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15000"/>
                        </a:lnSpc>
                      </a:pPr>
                      <a:r>
                        <a:rPr lang="en-GB" sz="1200" b="1">
                          <a:effectLst/>
                        </a:rPr>
                        <a:t>Name </a:t>
                      </a:r>
                      <a:endParaRPr lang="en-GB" sz="12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15000"/>
                        </a:lnSpc>
                      </a:pPr>
                      <a:r>
                        <a:rPr lang="en-GB" sz="1200" b="1">
                          <a:effectLst/>
                        </a:rPr>
                        <a:t>Organisation </a:t>
                      </a:r>
                      <a:endParaRPr lang="en-GB" sz="12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15000"/>
                        </a:lnSpc>
                      </a:pPr>
                      <a:r>
                        <a:rPr lang="en-GB" sz="1200" b="1" dirty="0">
                          <a:effectLst/>
                        </a:rPr>
                        <a:t>Division or Department</a:t>
                      </a:r>
                      <a:endParaRPr lang="en-GB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extLst>
                  <a:ext uri="{0D108BD9-81ED-4DB2-BD59-A6C34878D82A}">
                    <a16:rowId xmlns:a16="http://schemas.microsoft.com/office/drawing/2014/main" val="3984002225"/>
                  </a:ext>
                </a:extLst>
              </a:tr>
              <a:tr h="213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PI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Qiuchen Lu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University College London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Bartlett School of Sustainable Construction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extLst>
                  <a:ext uri="{0D108BD9-81ED-4DB2-BD59-A6C34878D82A}">
                    <a16:rowId xmlns:a16="http://schemas.microsoft.com/office/drawing/2014/main" val="1466312332"/>
                  </a:ext>
                </a:extLst>
              </a:tr>
              <a:tr h="337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Co-I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Tao Cheng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University College London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Dept of Civil, Environ &amp; Geomatic Eng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extLst>
                  <a:ext uri="{0D108BD9-81ED-4DB2-BD59-A6C34878D82A}">
                    <a16:rowId xmlns:a16="http://schemas.microsoft.com/office/drawing/2014/main" val="1289354338"/>
                  </a:ext>
                </a:extLst>
              </a:tr>
              <a:tr h="730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Named Researcher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Xuhui Lin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University College London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Bartlett School of Sustainable Construction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extLst>
                  <a:ext uri="{0D108BD9-81ED-4DB2-BD59-A6C34878D82A}">
                    <a16:rowId xmlns:a16="http://schemas.microsoft.com/office/drawing/2014/main" val="2900817401"/>
                  </a:ext>
                </a:extLst>
              </a:tr>
              <a:tr h="7300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</a:rPr>
                        <a:t>Named Researcher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Xianghui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Zhang</a:t>
                      </a: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University College London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Dept of Civil, Environ &amp; Geomatic Eng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extLst>
                  <a:ext uri="{0D108BD9-81ED-4DB2-BD59-A6C34878D82A}">
                    <a16:rowId xmlns:a16="http://schemas.microsoft.com/office/drawing/2014/main" val="1580827430"/>
                  </a:ext>
                </a:extLst>
              </a:tr>
              <a:tr h="468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Team Member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 err="1">
                          <a:effectLst/>
                        </a:rPr>
                        <a:t>Tohid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Erfani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University College London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Dept of Civil, Environ &amp; Geomatic Eng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extLst>
                  <a:ext uri="{0D108BD9-81ED-4DB2-BD59-A6C34878D82A}">
                    <a16:rowId xmlns:a16="http://schemas.microsoft.com/office/drawing/2014/main" val="2407087151"/>
                  </a:ext>
                </a:extLst>
              </a:tr>
              <a:tr h="468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Team Member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Trung Hieu Tran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Cranfield University</a:t>
                      </a:r>
                      <a:endParaRPr lang="en-GB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Centre of Design Engineering</a:t>
                      </a:r>
                      <a:endParaRPr lang="en-GB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131" marR="50131" marT="50131" marB="50131"/>
                </a:tc>
                <a:extLst>
                  <a:ext uri="{0D108BD9-81ED-4DB2-BD59-A6C34878D82A}">
                    <a16:rowId xmlns:a16="http://schemas.microsoft.com/office/drawing/2014/main" val="2179406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497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4AD94-B6A0-04AA-3D85-04B2A4037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83" y="673600"/>
            <a:ext cx="8022935" cy="4803072"/>
          </a:xfrm>
          <a:prstGeom prst="rect">
            <a:avLst/>
          </a:prstGeom>
        </p:spPr>
      </p:pic>
      <p:sp>
        <p:nvSpPr>
          <p:cNvPr id="4" name="Google Shape;86;p16">
            <a:extLst>
              <a:ext uri="{FF2B5EF4-FFF2-40B4-BE49-F238E27FC236}">
                <a16:creationId xmlns:a16="http://schemas.microsoft.com/office/drawing/2014/main" id="{A53C49ED-BE8E-671D-7E86-719027D33067}"/>
              </a:ext>
            </a:extLst>
          </p:cNvPr>
          <p:cNvSpPr txBox="1">
            <a:spLocks/>
          </p:cNvSpPr>
          <p:nvPr/>
        </p:nvSpPr>
        <p:spPr>
          <a:xfrm>
            <a:off x="0" y="-87552"/>
            <a:ext cx="6586538" cy="7858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Research Background</a:t>
            </a:r>
            <a:endParaRPr lang="en-US" sz="3600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05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2EDC9E67-E045-0EC3-6C1F-8CC4E70D14E8}"/>
              </a:ext>
            </a:extLst>
          </p:cNvPr>
          <p:cNvSpPr txBox="1">
            <a:spLocks/>
          </p:cNvSpPr>
          <p:nvPr/>
        </p:nvSpPr>
        <p:spPr>
          <a:xfrm>
            <a:off x="0" y="-87552"/>
            <a:ext cx="6586538" cy="7858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Research Background</a:t>
            </a:r>
            <a:endParaRPr lang="en-US" sz="3600" dirty="0">
              <a:solidFill>
                <a:schemeClr val="bg1"/>
              </a:solidFill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7CFE0-B2B2-8335-696C-4C9201B6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" y="561158"/>
            <a:ext cx="9970851" cy="49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DFBBF927-47A2-09B8-0982-BB89CCDD054E}"/>
              </a:ext>
            </a:extLst>
          </p:cNvPr>
          <p:cNvSpPr txBox="1">
            <a:spLocks/>
          </p:cNvSpPr>
          <p:nvPr/>
        </p:nvSpPr>
        <p:spPr>
          <a:xfrm>
            <a:off x="164303" y="-29006"/>
            <a:ext cx="6586538" cy="7858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15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ym typeface="Cabin"/>
              </a:rPr>
              <a:t>Current Facts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9A098-1C28-6ED3-204E-56EBC908ECC7}"/>
              </a:ext>
            </a:extLst>
          </p:cNvPr>
          <p:cNvSpPr txBox="1"/>
          <p:nvPr/>
        </p:nvSpPr>
        <p:spPr>
          <a:xfrm>
            <a:off x="664028" y="1309197"/>
            <a:ext cx="787908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UK, escalating flood increasingly affect people and property, intensifying pressure on national road networks [1].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A303 has been closed for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heavy rainfall-induced flooding since Storm Ciarán in November 2023.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6,600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UK roads are within regions prone to flooding, and this is anticipated to increase by up to 160% by the 2080s if adaptation measures are not implemented [2].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congestion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the most common risk to the road network, which is an important part of assessing road network service capacity and demonstrating road network resilience [3].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631368-EB49-6689-8DBE-BFB8F25F860A}"/>
              </a:ext>
            </a:extLst>
          </p:cNvPr>
          <p:cNvSpPr txBox="1"/>
          <p:nvPr/>
        </p:nvSpPr>
        <p:spPr>
          <a:xfrm>
            <a:off x="6298474" y="4723792"/>
            <a:ext cx="61003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[1] Climate Change Committee (2021). Advice to Government for the UK’s third Climate Change Risk Assessment. https://www.theccc.org.uk/wp-content/uploads/2021/07/Independent-Assessment-of-UK-Climate-Risk-Advice-to-Govt-for-CCRA3-CCC.pdf (Latest accessed 18/09/2023) 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[2] Begum, S., Fisher, R. S., Ferranti, E. J., and Quinn, A. D. (2022). Evaluation of Climate Change Resilience of Urban Road Network Strategies. Infrastructures, 7(11), 146. 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[3] Chen, H., Zhou, R., Chen, H., &amp; Lau, A. (2022). A resilience-oriented evaluation and identification of critical thresholds for traffic congestion diffusion. 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Physica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A: Statistical Mechanics and its Applications, 600, 127592.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CF750-49A6-9651-7C2C-9F3FA8D4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738" y="1309197"/>
            <a:ext cx="2952750" cy="1538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0AAD8-E6EE-4009-AAFB-D08A53788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737" y="2852247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E88E-A137-384E-A703-F4CD979A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7;p16">
            <a:extLst>
              <a:ext uri="{FF2B5EF4-FFF2-40B4-BE49-F238E27FC236}">
                <a16:creationId xmlns:a16="http://schemas.microsoft.com/office/drawing/2014/main" id="{D62C23F8-FF0F-4075-6DA1-A6FFB1FA2ED7}"/>
              </a:ext>
            </a:extLst>
          </p:cNvPr>
          <p:cNvSpPr txBox="1"/>
          <p:nvPr/>
        </p:nvSpPr>
        <p:spPr>
          <a:xfrm>
            <a:off x="983654" y="1777023"/>
            <a:ext cx="5547775" cy="400664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Google Shape;86;p16">
            <a:extLst>
              <a:ext uri="{FF2B5EF4-FFF2-40B4-BE49-F238E27FC236}">
                <a16:creationId xmlns:a16="http://schemas.microsoft.com/office/drawing/2014/main" id="{898A77F8-977B-ADA3-9B73-26568C66C4F7}"/>
              </a:ext>
            </a:extLst>
          </p:cNvPr>
          <p:cNvSpPr txBox="1">
            <a:spLocks/>
          </p:cNvSpPr>
          <p:nvPr/>
        </p:nvSpPr>
        <p:spPr>
          <a:xfrm>
            <a:off x="582592" y="476419"/>
            <a:ext cx="6586538" cy="7858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Research Challenge</a:t>
            </a:r>
            <a:endParaRPr lang="en-US" dirty="0">
              <a:solidFill>
                <a:schemeClr val="bg1"/>
              </a:solidFill>
              <a:ea typeface="+mn-ea"/>
            </a:endParaRP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AD13BE7D-0FC2-CC6D-A248-4845613D4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86" y="1181088"/>
            <a:ext cx="4939973" cy="34636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483363-C8A8-2A20-3F13-A3CFF91AC584}"/>
              </a:ext>
            </a:extLst>
          </p:cNvPr>
          <p:cNvSpPr txBox="1"/>
          <p:nvPr/>
        </p:nvSpPr>
        <p:spPr>
          <a:xfrm>
            <a:off x="582592" y="1315358"/>
            <a:ext cx="60994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project will address three key challenges of UK road networks that will be: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– Static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sensitive to sudden changes in true conditions (assessing congestion risk in flood is however hindered by interaction complexity and dynamic nature of ‘user-road-flood’ cross-domain system); </a:t>
            </a:r>
          </a:p>
          <a:p>
            <a:pPr marL="342900" indent="-342900">
              <a:buAutoNum type="arabicParenBoth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Cross-domain Integration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informative on flooding events (current approaches ignore the integrated flood-road-user characteristics);</a:t>
            </a:r>
          </a:p>
          <a:p>
            <a:pPr marL="342900" indent="-342900">
              <a:buAutoNum type="arabicParenBoth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Nature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capable of performing human-centric assessments and multimodal data sharing.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36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59E47E-075A-2317-FD9D-58F61F68CACD}"/>
              </a:ext>
            </a:extLst>
          </p:cNvPr>
          <p:cNvSpPr txBox="1"/>
          <p:nvPr/>
        </p:nvSpPr>
        <p:spPr>
          <a:xfrm>
            <a:off x="299630" y="232646"/>
            <a:ext cx="11153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goal is to assess and improve the resilience of road networks in fast-changing flood through the multimodal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data – based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people-centric digital twin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3CE2BE-132A-4259-3010-99D2621C4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04629"/>
              </p:ext>
            </p:extLst>
          </p:nvPr>
        </p:nvGraphicFramePr>
        <p:xfrm>
          <a:off x="6703062" y="1363515"/>
          <a:ext cx="1402715" cy="38938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02715">
                  <a:extLst>
                    <a:ext uri="{9D8B030D-6E8A-4147-A177-3AD203B41FA5}">
                      <a16:colId xmlns:a16="http://schemas.microsoft.com/office/drawing/2014/main" val="10780403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050" b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WP1: 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243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b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WP2: 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5118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b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WP3: 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0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591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50" b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WP4: </a:t>
                      </a:r>
                      <a:endParaRPr lang="en-GB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05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Integration and Validation</a:t>
                      </a:r>
                    </a:p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916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46012225"/>
                  </a:ext>
                </a:extLst>
              </a:tr>
            </a:tbl>
          </a:graphicData>
        </a:graphic>
      </p:graphicFrame>
      <p:sp>
        <p:nvSpPr>
          <p:cNvPr id="6" name="Left Bracket 5">
            <a:extLst>
              <a:ext uri="{FF2B5EF4-FFF2-40B4-BE49-F238E27FC236}">
                <a16:creationId xmlns:a16="http://schemas.microsoft.com/office/drawing/2014/main" id="{D1B7C0E6-4BCD-AE2C-6952-EC305DBEBBD1}"/>
              </a:ext>
            </a:extLst>
          </p:cNvPr>
          <p:cNvSpPr/>
          <p:nvPr/>
        </p:nvSpPr>
        <p:spPr>
          <a:xfrm>
            <a:off x="6405177" y="1368394"/>
            <a:ext cx="161010" cy="3414047"/>
          </a:xfrm>
          <a:prstGeom prst="leftBracke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924CF4AE-EE40-A481-E4D0-F6DE346FB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686368"/>
              </p:ext>
            </p:extLst>
          </p:nvPr>
        </p:nvGraphicFramePr>
        <p:xfrm>
          <a:off x="8143877" y="1497330"/>
          <a:ext cx="3816000" cy="3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00">
                  <a:extLst>
                    <a:ext uri="{9D8B030D-6E8A-4147-A177-3AD203B41FA5}">
                      <a16:colId xmlns:a16="http://schemas.microsoft.com/office/drawing/2014/main" val="357876924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77412266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10007661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0846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2647849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54439098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828031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600377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1806063339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2731987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36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68473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186CA213-F6F2-E416-AA27-56D3E1249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017726"/>
              </p:ext>
            </p:extLst>
          </p:nvPr>
        </p:nvGraphicFramePr>
        <p:xfrm>
          <a:off x="8143877" y="2573655"/>
          <a:ext cx="3816000" cy="3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00">
                  <a:extLst>
                    <a:ext uri="{9D8B030D-6E8A-4147-A177-3AD203B41FA5}">
                      <a16:colId xmlns:a16="http://schemas.microsoft.com/office/drawing/2014/main" val="357876924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77412266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10007661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0846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2647849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54439098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828031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600377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1806063339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2731987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68473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CA873D8-27F3-554F-2E2C-01D2EFADB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364824"/>
              </p:ext>
            </p:extLst>
          </p:nvPr>
        </p:nvGraphicFramePr>
        <p:xfrm>
          <a:off x="8143877" y="3536301"/>
          <a:ext cx="3816000" cy="3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00">
                  <a:extLst>
                    <a:ext uri="{9D8B030D-6E8A-4147-A177-3AD203B41FA5}">
                      <a16:colId xmlns:a16="http://schemas.microsoft.com/office/drawing/2014/main" val="357876924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77412266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10007661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0846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2647849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54439098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828031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600377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1806063339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2731987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6847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D53416B-4D64-C9B7-9C40-61B605677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881327"/>
              </p:ext>
            </p:extLst>
          </p:nvPr>
        </p:nvGraphicFramePr>
        <p:xfrm>
          <a:off x="8143877" y="4336947"/>
          <a:ext cx="3816000" cy="3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00">
                  <a:extLst>
                    <a:ext uri="{9D8B030D-6E8A-4147-A177-3AD203B41FA5}">
                      <a16:colId xmlns:a16="http://schemas.microsoft.com/office/drawing/2014/main" val="357876924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77412266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100076614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0846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2647849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544390983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238280311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6003775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1806063339"/>
                    </a:ext>
                  </a:extLst>
                </a:gridCol>
                <a:gridCol w="381600">
                  <a:extLst>
                    <a:ext uri="{9D8B030D-6E8A-4147-A177-3AD203B41FA5}">
                      <a16:colId xmlns:a16="http://schemas.microsoft.com/office/drawing/2014/main" val="327319879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36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10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6847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4D79528-9FA0-8AF4-4889-CA30D4C321B5}"/>
              </a:ext>
            </a:extLst>
          </p:cNvPr>
          <p:cNvSpPr txBox="1"/>
          <p:nvPr/>
        </p:nvSpPr>
        <p:spPr>
          <a:xfrm rot="16200000">
            <a:off x="5145824" y="2675374"/>
            <a:ext cx="287190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Multi-Modal people-centric digital twin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31CF8-0E39-470B-C3A1-64005001971D}"/>
              </a:ext>
            </a:extLst>
          </p:cNvPr>
          <p:cNvSpPr txBox="1"/>
          <p:nvPr/>
        </p:nvSpPr>
        <p:spPr>
          <a:xfrm>
            <a:off x="10118765" y="1490053"/>
            <a:ext cx="1594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Projects 1,2,3</a:t>
            </a:r>
            <a:endParaRPr lang="en-GB" sz="1600" b="1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DBC874F-7149-7640-FD7B-38FA13E434C2}"/>
              </a:ext>
            </a:extLst>
          </p:cNvPr>
          <p:cNvSpPr/>
          <p:nvPr/>
        </p:nvSpPr>
        <p:spPr>
          <a:xfrm rot="10800000">
            <a:off x="9672570" y="1578305"/>
            <a:ext cx="231494" cy="195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04F820-4EFB-B1D6-8ECA-374495DABBD7}"/>
              </a:ext>
            </a:extLst>
          </p:cNvPr>
          <p:cNvGrpSpPr/>
          <p:nvPr/>
        </p:nvGrpSpPr>
        <p:grpSpPr>
          <a:xfrm>
            <a:off x="350199" y="906408"/>
            <a:ext cx="5048651" cy="4472987"/>
            <a:chOff x="3061855" y="0"/>
            <a:chExt cx="6456218" cy="54725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53728E-1CB2-2E0C-E6DC-ECA2459B512C}"/>
                </a:ext>
              </a:extLst>
            </p:cNvPr>
            <p:cNvSpPr/>
            <p:nvPr/>
          </p:nvSpPr>
          <p:spPr>
            <a:xfrm>
              <a:off x="3061855" y="0"/>
              <a:ext cx="6456218" cy="54725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ECA3F6-9F95-F16E-7EAB-690F1E620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9564" y="64831"/>
              <a:ext cx="6414035" cy="5324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00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6">
            <a:extLst>
              <a:ext uri="{FF2B5EF4-FFF2-40B4-BE49-F238E27FC236}">
                <a16:creationId xmlns:a16="http://schemas.microsoft.com/office/drawing/2014/main" id="{EB1803A9-F9CF-7657-CCA5-6F7CF37959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86538" cy="7858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Research P</a:t>
            </a:r>
            <a:r>
              <a:rPr lang="en-US" altLang="zh-CN" sz="3600" spc="-150" dirty="0">
                <a:solidFill>
                  <a:schemeClr val="bg1"/>
                </a:solidFill>
                <a:latin typeface="Arial"/>
                <a:ea typeface="+mn-ea"/>
                <a:cs typeface="Arial"/>
                <a:sym typeface="Cabin"/>
              </a:rPr>
              <a:t>rogress</a:t>
            </a:r>
            <a:endParaRPr lang="en-US" sz="3600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BE1F7-6034-11FE-4EAA-3AB7748C0C71}"/>
              </a:ext>
            </a:extLst>
          </p:cNvPr>
          <p:cNvSpPr txBox="1"/>
          <p:nvPr/>
        </p:nvSpPr>
        <p:spPr>
          <a:xfrm>
            <a:off x="79810" y="832545"/>
            <a:ext cx="6841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Source </a:t>
            </a:r>
            <a:r>
              <a:rPr lang="en-GB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chosen area in London: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King’sCross</a:t>
            </a:r>
            <a:r>
              <a:rPr lang="en-GB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Farringdon)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366FB-1B2D-31BF-61A0-4CC3DF021AB5}"/>
              </a:ext>
            </a:extLst>
          </p:cNvPr>
          <p:cNvSpPr txBox="1"/>
          <p:nvPr/>
        </p:nvSpPr>
        <p:spPr>
          <a:xfrm>
            <a:off x="138179" y="1747457"/>
            <a:ext cx="1478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Buildings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Networks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Landuse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Multimodal Traffic Data</a:t>
            </a:r>
          </a:p>
        </p:txBody>
      </p:sp>
      <p:pic>
        <p:nvPicPr>
          <p:cNvPr id="6" name="Picture 5" descr="A collage of maps&#10;&#10;Description automatically generated">
            <a:extLst>
              <a:ext uri="{FF2B5EF4-FFF2-40B4-BE49-F238E27FC236}">
                <a16:creationId xmlns:a16="http://schemas.microsoft.com/office/drawing/2014/main" id="{45F04430-FA87-105E-3123-3EF95734B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15" y="1242054"/>
            <a:ext cx="8001912" cy="42445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D63B6-5F3E-A2DA-C170-C3DC9C8A5FC1}"/>
              </a:ext>
            </a:extLst>
          </p:cNvPr>
          <p:cNvSpPr txBox="1"/>
          <p:nvPr/>
        </p:nvSpPr>
        <p:spPr>
          <a:xfrm>
            <a:off x="4396177" y="1210540"/>
            <a:ext cx="1527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Segments: 7820 </a:t>
            </a:r>
            <a:endParaRPr lang="en-GB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82A373-B646-306B-B411-D9F142BE2C75}"/>
              </a:ext>
            </a:extLst>
          </p:cNvPr>
          <p:cNvSpPr txBox="1"/>
          <p:nvPr/>
        </p:nvSpPr>
        <p:spPr>
          <a:xfrm>
            <a:off x="4396177" y="1470458"/>
            <a:ext cx="15271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 5000</a:t>
            </a:r>
            <a:r>
              <a:rPr lang="en-GB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GB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5000m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1EE93-F422-1187-2FE0-6BAFD357C321}"/>
              </a:ext>
            </a:extLst>
          </p:cNvPr>
          <p:cNvSpPr txBox="1"/>
          <p:nvPr/>
        </p:nvSpPr>
        <p:spPr>
          <a:xfrm>
            <a:off x="6897653" y="1210540"/>
            <a:ext cx="13624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DEM: 2m × 2m</a:t>
            </a:r>
            <a:endParaRPr lang="en-GB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1CC16-151D-3D06-12F5-B1E4B5A0C111}"/>
              </a:ext>
            </a:extLst>
          </p:cNvPr>
          <p:cNvSpPr txBox="1"/>
          <p:nvPr/>
        </p:nvSpPr>
        <p:spPr>
          <a:xfrm>
            <a:off x="8713966" y="4806699"/>
            <a:ext cx="35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AF38A-C424-6338-B7B5-4F744EE5BB72}"/>
              </a:ext>
            </a:extLst>
          </p:cNvPr>
          <p:cNvSpPr txBox="1"/>
          <p:nvPr/>
        </p:nvSpPr>
        <p:spPr>
          <a:xfrm>
            <a:off x="68229" y="4481584"/>
            <a:ext cx="15480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Figure. Data source in chosen area </a:t>
            </a:r>
            <a:endParaRPr lang="en-GB" sz="105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94614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UKRI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788"/>
      </a:accent1>
      <a:accent2>
        <a:srgbClr val="00BED5"/>
      </a:accent2>
      <a:accent3>
        <a:srgbClr val="1E5DF8"/>
      </a:accent3>
      <a:accent4>
        <a:srgbClr val="2E2C51"/>
      </a:accent4>
      <a:accent5>
        <a:srgbClr val="34D5AE"/>
      </a:accent5>
      <a:accent6>
        <a:srgbClr val="67C04D"/>
      </a:accent6>
      <a:hlink>
        <a:srgbClr val="676767"/>
      </a:hlink>
      <a:folHlink>
        <a:srgbClr val="BE2BB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master without logo">
  <a:themeElements>
    <a:clrScheme name="UKRI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788"/>
      </a:accent1>
      <a:accent2>
        <a:srgbClr val="00BED5"/>
      </a:accent2>
      <a:accent3>
        <a:srgbClr val="1E5DF8"/>
      </a:accent3>
      <a:accent4>
        <a:srgbClr val="2E2C51"/>
      </a:accent4>
      <a:accent5>
        <a:srgbClr val="34D5AE"/>
      </a:accent5>
      <a:accent6>
        <a:srgbClr val="67C04D"/>
      </a:accent6>
      <a:hlink>
        <a:srgbClr val="676767"/>
      </a:hlink>
      <a:folHlink>
        <a:srgbClr val="BE2BB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9" ma:contentTypeDescription="Create a new document." ma:contentTypeScope="" ma:versionID="ea0e69f87652aeb592fddd77f94ab24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4e1c114551842a5eb9c62284944713f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2f945-c35f-40d4-8549-e734715c9364" xsi:nil="true"/>
    <lcf76f155ced4ddcb4097134ff3c332f xmlns="337e5bc2-2713-4f7c-ac33-667c8c7d6476">
      <Terms xmlns="http://schemas.microsoft.com/office/infopath/2007/PartnerControls"/>
    </lcf76f155ced4ddcb4097134ff3c332f>
    <content xmlns="337e5bc2-2713-4f7c-ac33-667c8c7d6476" xsi:nil="true"/>
  </documentManagement>
</p:properties>
</file>

<file path=customXml/itemProps1.xml><?xml version="1.0" encoding="utf-8"?>
<ds:datastoreItem xmlns:ds="http://schemas.openxmlformats.org/officeDocument/2006/customXml" ds:itemID="{5832F057-85BC-4DCD-9581-9264993491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992D83-3C8E-419D-9AAE-E0C928A1DA1B}">
  <ds:schemaRefs>
    <ds:schemaRef ds:uri="337e5bc2-2713-4f7c-ac33-667c8c7d6476"/>
    <ds:schemaRef ds:uri="5862f945-c35f-40d4-8549-e734715c93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0F7B3DB-01A0-481C-91CF-DA512541C6D7}">
  <ds:schemaRefs>
    <ds:schemaRef ds:uri="337e5bc2-2713-4f7c-ac33-667c8c7d6476"/>
    <ds:schemaRef ds:uri="5862f945-c35f-40d4-8549-e734715c936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1879</TotalTime>
  <Words>1060</Words>
  <Application>Microsoft Office PowerPoint</Application>
  <PresentationFormat>Widescreen</PresentationFormat>
  <Paragraphs>201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Cabin</vt:lpstr>
      <vt:lpstr>Aptos</vt:lpstr>
      <vt:lpstr>Aptos Display</vt:lpstr>
      <vt:lpstr>Arial</vt:lpstr>
      <vt:lpstr>Calibri</vt:lpstr>
      <vt:lpstr>Calibri Light</vt:lpstr>
      <vt:lpstr>Helvetica</vt:lpstr>
      <vt:lpstr>Times New Roman</vt:lpstr>
      <vt:lpstr>Wingdings</vt:lpstr>
      <vt:lpstr>Font and logo master</vt:lpstr>
      <vt:lpstr>Font master without logo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Qiuchen Lu</cp:lastModifiedBy>
  <cp:revision>87</cp:revision>
  <dcterms:created xsi:type="dcterms:W3CDTF">2019-09-17T08:04:08Z</dcterms:created>
  <dcterms:modified xsi:type="dcterms:W3CDTF">2024-09-06T12:41:33Z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0x010100E075EE2FFFAF2947BEFB6D2A9E2A1DB5</vt:lpwstr>
  </property>
  <property fmtid="{D5CDD505-2E9C-101B-9397-08002B2CF9AE}" pid="3" name="_dlc_DocIdItemGuid">
    <vt:lpwstr>30baac1e-471e-4619-8462-569711db581c</vt:lpwstr>
  </property>
  <property fmtid="{D5CDD505-2E9C-101B-9397-08002B2CF9AE}" pid="4" name="MediaServiceImageTags">
    <vt:lpwstr/>
  </property>
</Properties>
</file>