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5"/>
    <p:sldMasterId id="2147483714" r:id="rId6"/>
  </p:sldMasterIdLst>
  <p:notesMasterIdLst>
    <p:notesMasterId r:id="rId23"/>
  </p:notesMasterIdLst>
  <p:handoutMasterIdLst>
    <p:handoutMasterId r:id="rId24"/>
  </p:handoutMasterIdLst>
  <p:sldIdLst>
    <p:sldId id="292" r:id="rId7"/>
    <p:sldId id="270" r:id="rId8"/>
    <p:sldId id="328" r:id="rId9"/>
    <p:sldId id="2144446290" r:id="rId10"/>
    <p:sldId id="2144446348" r:id="rId11"/>
    <p:sldId id="2144446358" r:id="rId12"/>
    <p:sldId id="2144446301" r:id="rId13"/>
    <p:sldId id="2144446296" r:id="rId14"/>
    <p:sldId id="2144446305" r:id="rId15"/>
    <p:sldId id="2144446360" r:id="rId16"/>
    <p:sldId id="2144446383" r:id="rId17"/>
    <p:sldId id="2144446378" r:id="rId18"/>
    <p:sldId id="2144446382" r:id="rId19"/>
    <p:sldId id="2144446406" r:id="rId20"/>
    <p:sldId id="2144446408" r:id="rId21"/>
    <p:sldId id="295" r:id="rId22"/>
  </p:sldIdLst>
  <p:sldSz cx="9144000" cy="5143500" type="screen16x9"/>
  <p:notesSz cx="6858000" cy="9144000"/>
  <p:custDataLst>
    <p:tags r:id="rId25"/>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59EF14-6576-33E2-74EB-A035930B1AD3}" name="Shears, Olivia" initials="OS" userId="S::Olivia.Shears@theccc.org.uk::1d2a56e7-0d97-4bae-8635-59d9f3590eca" providerId="AD"/>
  <p188:author id="{D5C94B21-276E-6B11-04E9-93F769CED414}" name="Millar, Richard" initials="RM" userId="S::Richard.Millar@theccc.org.uk::3707edf4-bdbc-4b2d-bb02-9313ccb9bbdb" providerId="AD"/>
  <p188:author id="{00B5F9AD-7DB3-E39C-1CF9-AC5BE1ABE979}" name="White, Eveline" initials="EW" userId="S::Eveline.White@theccc.org.uk::c64562c8-44cb-4a53-916f-497c61c8ecb4" providerId="AD"/>
  <p188:author id="{353E41AE-8AA0-1EF9-C14E-141A5F586497}" name="Florence Bates" initials="FB" userId="S::Florence.Bates@theccc.org.uk::28ab1d16-d3ca-40f7-b5bc-301bce3afbb2" providerId="AD"/>
  <p188:author id="{3DBED1BA-B31E-414F-7503-30C1AC0CE0E2}" name="Millar, Richard" initials="MR" userId="S::richard.millar@theccc.org.uk::3707edf4-bdbc-4b2d-bb02-9313ccb9bbdb" providerId="AD"/>
  <p188:author id="{287687BE-33C5-0E89-4F18-6255D8E145A2}" name="Frances Molesworth" initials="FM" userId="S::Frances.Molesworth@theccc.org.uk::518858cd-c57c-447a-957e-0d9bd4d802d8" providerId="AD"/>
  <p188:author id="{443F36C3-9539-3EE0-F164-9C226389783E}" name="Bates, Florence" initials="BF" userId="S::florence.bates@theccc.org.uk::28ab1d16-d3ca-40f7-b5bc-301bce3afbb2" providerId="AD"/>
  <p188:author id="{5320B8D1-320B-5364-F5AA-49E976111493}" name="Williams, Hannah" initials="HW" userId="S::Hannah.Williams@theccc.org.uk::94bcc13e-2dea-4cc4-bb37-59aa79e52e39" providerId="AD"/>
  <p188:author id="{9CF070D6-AE06-AB70-50A1-8527A8233129}" name="Rachael Steller" initials="RS" userId="S::Rachael.Steller@theccc.org.uk::a489cf93-673f-43ce-ac17-6952291546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yan McCarthy" initials="RM" lastIdx="1" clrIdx="0">
    <p:extLst>
      <p:ext uri="{19B8F6BF-5375-455C-9EA6-DF929625EA0E}">
        <p15:presenceInfo xmlns:p15="http://schemas.microsoft.com/office/powerpoint/2012/main" userId="Ryan McCarth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A2EDB6-3DBD-435B-B1B4-335770606D06}" v="12" dt="2025-09-07T14:06:11.7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502" autoAdjust="0"/>
  </p:normalViewPr>
  <p:slideViewPr>
    <p:cSldViewPr>
      <p:cViewPr varScale="1">
        <p:scale>
          <a:sx n="105" d="100"/>
          <a:sy n="105" d="100"/>
        </p:scale>
        <p:origin x="710" y="72"/>
      </p:cViewPr>
      <p:guideLst/>
    </p:cSldViewPr>
  </p:slideViewPr>
  <p:notesTextViewPr>
    <p:cViewPr>
      <p:scale>
        <a:sx n="3" d="2"/>
        <a:sy n="3" d="2"/>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handoutMaster" Target="handoutMasters/handoutMaster1.xml"/><Relationship Id="rId32"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Steller" userId="a489cf93-673f-43ce-ac17-695229154680" providerId="ADAL" clId="{D2A2EDB6-3DBD-435B-B1B4-335770606D06}"/>
    <pc:docChg chg="undo redo custSel addSld delSld modSld">
      <pc:chgData name="Rachael Steller" userId="a489cf93-673f-43ce-ac17-695229154680" providerId="ADAL" clId="{D2A2EDB6-3DBD-435B-B1B4-335770606D06}" dt="2025-09-07T14:08:11.868" v="429" actId="20577"/>
      <pc:docMkLst>
        <pc:docMk/>
      </pc:docMkLst>
      <pc:sldChg chg="modSp mod">
        <pc:chgData name="Rachael Steller" userId="a489cf93-673f-43ce-ac17-695229154680" providerId="ADAL" clId="{D2A2EDB6-3DBD-435B-B1B4-335770606D06}" dt="2025-09-04T13:55:02.283" v="110" actId="9"/>
        <pc:sldMkLst>
          <pc:docMk/>
          <pc:sldMk cId="544029917" sldId="270"/>
        </pc:sldMkLst>
        <pc:spChg chg="mod">
          <ac:chgData name="Rachael Steller" userId="a489cf93-673f-43ce-ac17-695229154680" providerId="ADAL" clId="{D2A2EDB6-3DBD-435B-B1B4-335770606D06}" dt="2025-09-04T13:55:02.283" v="110" actId="9"/>
          <ac:spMkLst>
            <pc:docMk/>
            <pc:sldMk cId="544029917" sldId="270"/>
            <ac:spMk id="4" creationId="{3ADC9958-2A21-4241-A54C-9FAF6D9EFB82}"/>
          </ac:spMkLst>
        </pc:spChg>
      </pc:sldChg>
      <pc:sldChg chg="modSp mod">
        <pc:chgData name="Rachael Steller" userId="a489cf93-673f-43ce-ac17-695229154680" providerId="ADAL" clId="{D2A2EDB6-3DBD-435B-B1B4-335770606D06}" dt="2025-09-04T13:54:28.197" v="79" actId="20577"/>
        <pc:sldMkLst>
          <pc:docMk/>
          <pc:sldMk cId="1760227263" sldId="292"/>
        </pc:sldMkLst>
        <pc:spChg chg="mod">
          <ac:chgData name="Rachael Steller" userId="a489cf93-673f-43ce-ac17-695229154680" providerId="ADAL" clId="{D2A2EDB6-3DBD-435B-B1B4-335770606D06}" dt="2025-09-04T13:54:28.197" v="79" actId="20577"/>
          <ac:spMkLst>
            <pc:docMk/>
            <pc:sldMk cId="1760227263" sldId="292"/>
            <ac:spMk id="9" creationId="{76051D21-49A4-ED66-D07B-F7366A86353C}"/>
          </ac:spMkLst>
        </pc:spChg>
        <pc:spChg chg="mod">
          <ac:chgData name="Rachael Steller" userId="a489cf93-673f-43ce-ac17-695229154680" providerId="ADAL" clId="{D2A2EDB6-3DBD-435B-B1B4-335770606D06}" dt="2025-09-04T13:54:02.248" v="30" actId="20577"/>
          <ac:spMkLst>
            <pc:docMk/>
            <pc:sldMk cId="1760227263" sldId="292"/>
            <ac:spMk id="10" creationId="{6480A20A-5903-21BA-7CFF-AADAB36FCBE3}"/>
          </ac:spMkLst>
        </pc:spChg>
        <pc:spChg chg="mod">
          <ac:chgData name="Rachael Steller" userId="a489cf93-673f-43ce-ac17-695229154680" providerId="ADAL" clId="{D2A2EDB6-3DBD-435B-B1B4-335770606D06}" dt="2025-09-04T13:54:21.322" v="66" actId="20577"/>
          <ac:spMkLst>
            <pc:docMk/>
            <pc:sldMk cId="1760227263" sldId="292"/>
            <ac:spMk id="11" creationId="{5B3E653F-6E0A-E73C-336C-290AE4123A39}"/>
          </ac:spMkLst>
        </pc:spChg>
      </pc:sldChg>
      <pc:sldChg chg="add del">
        <pc:chgData name="Rachael Steller" userId="a489cf93-673f-43ce-ac17-695229154680" providerId="ADAL" clId="{D2A2EDB6-3DBD-435B-B1B4-335770606D06}" dt="2025-09-07T13:35:20.817" v="142"/>
        <pc:sldMkLst>
          <pc:docMk/>
          <pc:sldMk cId="1542389909" sldId="2144446305"/>
        </pc:sldMkLst>
      </pc:sldChg>
      <pc:sldChg chg="del">
        <pc:chgData name="Rachael Steller" userId="a489cf93-673f-43ce-ac17-695229154680" providerId="ADAL" clId="{D2A2EDB6-3DBD-435B-B1B4-335770606D06}" dt="2025-09-04T13:59:53.232" v="111" actId="47"/>
        <pc:sldMkLst>
          <pc:docMk/>
          <pc:sldMk cId="2081473324" sldId="2144446321"/>
        </pc:sldMkLst>
      </pc:sldChg>
      <pc:sldChg chg="del">
        <pc:chgData name="Rachael Steller" userId="a489cf93-673f-43ce-ac17-695229154680" providerId="ADAL" clId="{D2A2EDB6-3DBD-435B-B1B4-335770606D06}" dt="2025-09-04T13:59:55.109" v="112" actId="47"/>
        <pc:sldMkLst>
          <pc:docMk/>
          <pc:sldMk cId="559626248" sldId="2144446322"/>
        </pc:sldMkLst>
      </pc:sldChg>
      <pc:sldChg chg="del">
        <pc:chgData name="Rachael Steller" userId="a489cf93-673f-43ce-ac17-695229154680" providerId="ADAL" clId="{D2A2EDB6-3DBD-435B-B1B4-335770606D06}" dt="2025-09-04T13:59:58.189" v="113" actId="47"/>
        <pc:sldMkLst>
          <pc:docMk/>
          <pc:sldMk cId="1686368542" sldId="2144446351"/>
        </pc:sldMkLst>
      </pc:sldChg>
      <pc:sldChg chg="modNotesTx">
        <pc:chgData name="Rachael Steller" userId="a489cf93-673f-43ce-ac17-695229154680" providerId="ADAL" clId="{D2A2EDB6-3DBD-435B-B1B4-335770606D06}" dt="2025-09-07T14:08:11.868" v="429" actId="20577"/>
        <pc:sldMkLst>
          <pc:docMk/>
          <pc:sldMk cId="2131744116" sldId="2144446358"/>
        </pc:sldMkLst>
      </pc:sldChg>
      <pc:sldChg chg="del">
        <pc:chgData name="Rachael Steller" userId="a489cf93-673f-43ce-ac17-695229154680" providerId="ADAL" clId="{D2A2EDB6-3DBD-435B-B1B4-335770606D06}" dt="2025-09-07T13:34:42.013" v="141" actId="2696"/>
        <pc:sldMkLst>
          <pc:docMk/>
          <pc:sldMk cId="4198536114" sldId="2144446359"/>
        </pc:sldMkLst>
      </pc:sldChg>
      <pc:sldChg chg="modSp add del mod">
        <pc:chgData name="Rachael Steller" userId="a489cf93-673f-43ce-ac17-695229154680" providerId="ADAL" clId="{D2A2EDB6-3DBD-435B-B1B4-335770606D06}" dt="2025-09-07T14:07:43.044" v="428" actId="20577"/>
        <pc:sldMkLst>
          <pc:docMk/>
          <pc:sldMk cId="4121497853" sldId="2144446360"/>
        </pc:sldMkLst>
        <pc:spChg chg="mod">
          <ac:chgData name="Rachael Steller" userId="a489cf93-673f-43ce-ac17-695229154680" providerId="ADAL" clId="{D2A2EDB6-3DBD-435B-B1B4-335770606D06}" dt="2025-09-07T14:07:43.044" v="428" actId="20577"/>
          <ac:spMkLst>
            <pc:docMk/>
            <pc:sldMk cId="4121497853" sldId="2144446360"/>
            <ac:spMk id="2" creationId="{32F1CDA3-8A14-526E-458E-60B1E6B3AE5C}"/>
          </ac:spMkLst>
        </pc:spChg>
      </pc:sldChg>
      <pc:sldChg chg="add">
        <pc:chgData name="Rachael Steller" userId="a489cf93-673f-43ce-ac17-695229154680" providerId="ADAL" clId="{D2A2EDB6-3DBD-435B-B1B4-335770606D06}" dt="2025-09-07T13:36:08.343" v="143"/>
        <pc:sldMkLst>
          <pc:docMk/>
          <pc:sldMk cId="2023758894" sldId="2144446378"/>
        </pc:sldMkLst>
      </pc:sldChg>
      <pc:sldChg chg="del">
        <pc:chgData name="Rachael Steller" userId="a489cf93-673f-43ce-ac17-695229154680" providerId="ADAL" clId="{D2A2EDB6-3DBD-435B-B1B4-335770606D06}" dt="2025-09-04T14:00:48.230" v="135" actId="47"/>
        <pc:sldMkLst>
          <pc:docMk/>
          <pc:sldMk cId="4107107365" sldId="2144446379"/>
        </pc:sldMkLst>
      </pc:sldChg>
      <pc:sldChg chg="add">
        <pc:chgData name="Rachael Steller" userId="a489cf93-673f-43ce-ac17-695229154680" providerId="ADAL" clId="{D2A2EDB6-3DBD-435B-B1B4-335770606D06}" dt="2025-09-07T13:39:18.998" v="155"/>
        <pc:sldMkLst>
          <pc:docMk/>
          <pc:sldMk cId="2152379057" sldId="2144446383"/>
        </pc:sldMkLst>
      </pc:sldChg>
      <pc:sldChg chg="del">
        <pc:chgData name="Rachael Steller" userId="a489cf93-673f-43ce-ac17-695229154680" providerId="ADAL" clId="{D2A2EDB6-3DBD-435B-B1B4-335770606D06}" dt="2025-09-04T14:01:13.935" v="136" actId="2696"/>
        <pc:sldMkLst>
          <pc:docMk/>
          <pc:sldMk cId="2668770475" sldId="2144446383"/>
        </pc:sldMkLst>
      </pc:sldChg>
      <pc:sldChg chg="addSp delSp modSp mod">
        <pc:chgData name="Rachael Steller" userId="a489cf93-673f-43ce-ac17-695229154680" providerId="ADAL" clId="{D2A2EDB6-3DBD-435B-B1B4-335770606D06}" dt="2025-09-07T14:07:07.856" v="422" actId="1076"/>
        <pc:sldMkLst>
          <pc:docMk/>
          <pc:sldMk cId="143718621" sldId="2144446408"/>
        </pc:sldMkLst>
        <pc:spChg chg="mod">
          <ac:chgData name="Rachael Steller" userId="a489cf93-673f-43ce-ac17-695229154680" providerId="ADAL" clId="{D2A2EDB6-3DBD-435B-B1B4-335770606D06}" dt="2025-09-07T14:05:46.123" v="405" actId="14100"/>
          <ac:spMkLst>
            <pc:docMk/>
            <pc:sldMk cId="143718621" sldId="2144446408"/>
            <ac:spMk id="3" creationId="{721AED93-973F-7B0B-689D-1EFF92B3DBE7}"/>
          </ac:spMkLst>
        </pc:spChg>
        <pc:spChg chg="add del mod">
          <ac:chgData name="Rachael Steller" userId="a489cf93-673f-43ce-ac17-695229154680" providerId="ADAL" clId="{D2A2EDB6-3DBD-435B-B1B4-335770606D06}" dt="2025-09-07T14:05:54.206" v="409" actId="22"/>
          <ac:spMkLst>
            <pc:docMk/>
            <pc:sldMk cId="143718621" sldId="2144446408"/>
            <ac:spMk id="8" creationId="{7DED8E74-5648-CC76-245A-BF9E8CD3A0C2}"/>
          </ac:spMkLst>
        </pc:spChg>
        <pc:spChg chg="add del">
          <ac:chgData name="Rachael Steller" userId="a489cf93-673f-43ce-ac17-695229154680" providerId="ADAL" clId="{D2A2EDB6-3DBD-435B-B1B4-335770606D06}" dt="2025-09-07T14:05:59.486" v="415" actId="22"/>
          <ac:spMkLst>
            <pc:docMk/>
            <pc:sldMk cId="143718621" sldId="2144446408"/>
            <ac:spMk id="10" creationId="{3DABA47B-AB5B-D490-209F-07A2F1DE6B88}"/>
          </ac:spMkLst>
        </pc:spChg>
        <pc:spChg chg="add mod">
          <ac:chgData name="Rachael Steller" userId="a489cf93-673f-43ce-ac17-695229154680" providerId="ADAL" clId="{D2A2EDB6-3DBD-435B-B1B4-335770606D06}" dt="2025-09-07T14:07:03.506" v="421" actId="14100"/>
          <ac:spMkLst>
            <pc:docMk/>
            <pc:sldMk cId="143718621" sldId="2144446408"/>
            <ac:spMk id="12" creationId="{CE0DAF1B-1697-C273-424D-EBD42CE03EE5}"/>
          </ac:spMkLst>
        </pc:spChg>
        <pc:picChg chg="add mod">
          <ac:chgData name="Rachael Steller" userId="a489cf93-673f-43ce-ac17-695229154680" providerId="ADAL" clId="{D2A2EDB6-3DBD-435B-B1B4-335770606D06}" dt="2025-09-07T14:07:07.856" v="422" actId="1076"/>
          <ac:picMkLst>
            <pc:docMk/>
            <pc:sldMk cId="143718621" sldId="2144446408"/>
            <ac:picMk id="6" creationId="{EFC857FC-75E8-8F19-B707-C8DB4B89C84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738474070051587"/>
          <c:y val="1.8707480488044288E-2"/>
          <c:w val="0.7142858177210607"/>
          <c:h val="0.72711388888888884"/>
        </c:manualLayout>
      </c:layout>
      <c:barChart>
        <c:barDir val="bar"/>
        <c:grouping val="stacked"/>
        <c:varyColors val="0"/>
        <c:ser>
          <c:idx val="5"/>
          <c:order val="0"/>
          <c:tx>
            <c:strRef>
              <c:f>'ES1'!$Q$14:$Q$15</c:f>
              <c:strCache>
                <c:ptCount val="2"/>
                <c:pt idx="0">
                  <c:v>Good</c:v>
                </c:pt>
              </c:strCache>
            </c:strRef>
          </c:tx>
          <c:spPr>
            <a:solidFill>
              <a:srgbClr val="A1D800"/>
            </a:solidFill>
            <a:ln>
              <a:noFill/>
            </a:ln>
            <a:effectLst/>
          </c:spPr>
          <c:invertIfNegative val="0"/>
          <c:cat>
            <c:strRef>
              <c:f>'ES1'!$K$16:$K$29</c:f>
              <c:strCache>
                <c:ptCount val="14"/>
                <c:pt idx="1">
                  <c:v>Economy</c:v>
                </c:pt>
                <c:pt idx="4">
                  <c:v>Health and wellbeing</c:v>
                </c:pt>
                <c:pt idx="7">
                  <c:v>Built environment and communities</c:v>
                </c:pt>
                <c:pt idx="10">
                  <c:v>Infrastructure</c:v>
                </c:pt>
                <c:pt idx="13">
                  <c:v>Land, nature, and food</c:v>
                </c:pt>
              </c:strCache>
            </c:strRef>
          </c:cat>
          <c:val>
            <c:numRef>
              <c:f>'ES1'!$Q$16:$Q$29</c:f>
              <c:numCache>
                <c:formatCode>0</c:formatCode>
                <c:ptCount val="14"/>
                <c:pt idx="1">
                  <c:v>0</c:v>
                </c:pt>
                <c:pt idx="4">
                  <c:v>0</c:v>
                </c:pt>
                <c:pt idx="7">
                  <c:v>0</c:v>
                </c:pt>
                <c:pt idx="10">
                  <c:v>0</c:v>
                </c:pt>
                <c:pt idx="13">
                  <c:v>0</c:v>
                </c:pt>
              </c:numCache>
            </c:numRef>
          </c:val>
          <c:extLst>
            <c:ext xmlns:c16="http://schemas.microsoft.com/office/drawing/2014/chart" uri="{C3380CC4-5D6E-409C-BE32-E72D297353CC}">
              <c16:uniqueId val="{00000000-F144-441C-B038-B3BCF5EA9AF8}"/>
            </c:ext>
          </c:extLst>
        </c:ser>
        <c:ser>
          <c:idx val="6"/>
          <c:order val="1"/>
          <c:tx>
            <c:strRef>
              <c:f>'ES1'!$R$14:$R$15</c:f>
              <c:strCache>
                <c:ptCount val="2"/>
                <c:pt idx="0">
                  <c:v>Partial</c:v>
                </c:pt>
              </c:strCache>
            </c:strRef>
          </c:tx>
          <c:spPr>
            <a:solidFill>
              <a:srgbClr val="FFFF4B"/>
            </a:solidFill>
            <a:ln w="12700">
              <a:solidFill>
                <a:srgbClr val="FFFF4B"/>
              </a:solidFill>
            </a:ln>
            <a:effectLst/>
          </c:spPr>
          <c:invertIfNegative val="0"/>
          <c:cat>
            <c:strRef>
              <c:f>'ES1'!$K$16:$K$29</c:f>
              <c:strCache>
                <c:ptCount val="14"/>
                <c:pt idx="1">
                  <c:v>Economy</c:v>
                </c:pt>
                <c:pt idx="4">
                  <c:v>Health and wellbeing</c:v>
                </c:pt>
                <c:pt idx="7">
                  <c:v>Built environment and communities</c:v>
                </c:pt>
                <c:pt idx="10">
                  <c:v>Infrastructure</c:v>
                </c:pt>
                <c:pt idx="13">
                  <c:v>Land, nature, and food</c:v>
                </c:pt>
              </c:strCache>
            </c:strRef>
          </c:cat>
          <c:val>
            <c:numRef>
              <c:f>'ES1'!$R$16:$R$29</c:f>
              <c:numCache>
                <c:formatCode>0</c:formatCode>
                <c:ptCount val="14"/>
                <c:pt idx="1">
                  <c:v>0</c:v>
                </c:pt>
                <c:pt idx="4">
                  <c:v>0</c:v>
                </c:pt>
                <c:pt idx="7">
                  <c:v>27.27272727272727</c:v>
                </c:pt>
                <c:pt idx="10">
                  <c:v>12.5</c:v>
                </c:pt>
                <c:pt idx="13">
                  <c:v>12.5</c:v>
                </c:pt>
              </c:numCache>
            </c:numRef>
          </c:val>
          <c:extLst>
            <c:ext xmlns:c16="http://schemas.microsoft.com/office/drawing/2014/chart" uri="{C3380CC4-5D6E-409C-BE32-E72D297353CC}">
              <c16:uniqueId val="{00000001-F144-441C-B038-B3BCF5EA9AF8}"/>
            </c:ext>
          </c:extLst>
        </c:ser>
        <c:ser>
          <c:idx val="7"/>
          <c:order val="2"/>
          <c:tx>
            <c:strRef>
              <c:f>'ES1'!$S$14:$S$15</c:f>
              <c:strCache>
                <c:ptCount val="2"/>
                <c:pt idx="0">
                  <c:v>Limited</c:v>
                </c:pt>
              </c:strCache>
            </c:strRef>
          </c:tx>
          <c:spPr>
            <a:solidFill>
              <a:srgbClr val="FFAC00"/>
            </a:solidFill>
            <a:ln w="12700">
              <a:solidFill>
                <a:srgbClr val="FFAC00"/>
              </a:solidFill>
            </a:ln>
            <a:effectLst/>
          </c:spPr>
          <c:invertIfNegative val="0"/>
          <c:cat>
            <c:strRef>
              <c:f>'ES1'!$K$16:$K$29</c:f>
              <c:strCache>
                <c:ptCount val="14"/>
                <c:pt idx="1">
                  <c:v>Economy</c:v>
                </c:pt>
                <c:pt idx="4">
                  <c:v>Health and wellbeing</c:v>
                </c:pt>
                <c:pt idx="7">
                  <c:v>Built environment and communities</c:v>
                </c:pt>
                <c:pt idx="10">
                  <c:v>Infrastructure</c:v>
                </c:pt>
                <c:pt idx="13">
                  <c:v>Land, nature, and food</c:v>
                </c:pt>
              </c:strCache>
            </c:strRef>
          </c:cat>
          <c:val>
            <c:numRef>
              <c:f>'ES1'!$S$16:$S$29</c:f>
              <c:numCache>
                <c:formatCode>0</c:formatCode>
                <c:ptCount val="14"/>
                <c:pt idx="1">
                  <c:v>44.444444444444443</c:v>
                </c:pt>
                <c:pt idx="4">
                  <c:v>0</c:v>
                </c:pt>
                <c:pt idx="7">
                  <c:v>36.363636363636367</c:v>
                </c:pt>
                <c:pt idx="10">
                  <c:v>50</c:v>
                </c:pt>
                <c:pt idx="13">
                  <c:v>37.5</c:v>
                </c:pt>
              </c:numCache>
            </c:numRef>
          </c:val>
          <c:extLst>
            <c:ext xmlns:c16="http://schemas.microsoft.com/office/drawing/2014/chart" uri="{C3380CC4-5D6E-409C-BE32-E72D297353CC}">
              <c16:uniqueId val="{00000002-F144-441C-B038-B3BCF5EA9AF8}"/>
            </c:ext>
          </c:extLst>
        </c:ser>
        <c:ser>
          <c:idx val="8"/>
          <c:order val="3"/>
          <c:tx>
            <c:strRef>
              <c:f>'ES1'!$T$14:$T$15</c:f>
              <c:strCache>
                <c:ptCount val="2"/>
                <c:pt idx="0">
                  <c:v>Insufficient</c:v>
                </c:pt>
              </c:strCache>
            </c:strRef>
          </c:tx>
          <c:spPr>
            <a:solidFill>
              <a:srgbClr val="FF2000"/>
            </a:solidFill>
            <a:ln w="12700">
              <a:solidFill>
                <a:srgbClr val="FF0000"/>
              </a:solidFill>
            </a:ln>
            <a:effectLst/>
          </c:spPr>
          <c:invertIfNegative val="0"/>
          <c:cat>
            <c:strRef>
              <c:f>'ES1'!$K$16:$K$29</c:f>
              <c:strCache>
                <c:ptCount val="14"/>
                <c:pt idx="1">
                  <c:v>Economy</c:v>
                </c:pt>
                <c:pt idx="4">
                  <c:v>Health and wellbeing</c:v>
                </c:pt>
                <c:pt idx="7">
                  <c:v>Built environment and communities</c:v>
                </c:pt>
                <c:pt idx="10">
                  <c:v>Infrastructure</c:v>
                </c:pt>
                <c:pt idx="13">
                  <c:v>Land, nature, and food</c:v>
                </c:pt>
              </c:strCache>
            </c:strRef>
          </c:cat>
          <c:val>
            <c:numRef>
              <c:f>'ES1'!$T$16:$T$29</c:f>
              <c:numCache>
                <c:formatCode>0</c:formatCode>
                <c:ptCount val="14"/>
                <c:pt idx="1">
                  <c:v>33.333333333333329</c:v>
                </c:pt>
                <c:pt idx="4">
                  <c:v>100</c:v>
                </c:pt>
                <c:pt idx="7">
                  <c:v>0</c:v>
                </c:pt>
                <c:pt idx="10">
                  <c:v>25</c:v>
                </c:pt>
                <c:pt idx="13">
                  <c:v>37.5</c:v>
                </c:pt>
              </c:numCache>
            </c:numRef>
          </c:val>
          <c:extLst>
            <c:ext xmlns:c16="http://schemas.microsoft.com/office/drawing/2014/chart" uri="{C3380CC4-5D6E-409C-BE32-E72D297353CC}">
              <c16:uniqueId val="{00000003-F144-441C-B038-B3BCF5EA9AF8}"/>
            </c:ext>
          </c:extLst>
        </c:ser>
        <c:ser>
          <c:idx val="9"/>
          <c:order val="4"/>
          <c:tx>
            <c:strRef>
              <c:f>'ES1'!$U$14:$U$15</c:f>
              <c:strCache>
                <c:ptCount val="2"/>
                <c:pt idx="0">
                  <c:v>Unable to evaluate</c:v>
                </c:pt>
              </c:strCache>
            </c:strRef>
          </c:tx>
          <c:spPr>
            <a:solidFill>
              <a:srgbClr val="DEDEDE"/>
            </a:solidFill>
            <a:ln w="12700">
              <a:solidFill>
                <a:srgbClr val="DEDEDE"/>
              </a:solidFill>
            </a:ln>
            <a:effectLst/>
          </c:spPr>
          <c:invertIfNegative val="0"/>
          <c:cat>
            <c:strRef>
              <c:f>'ES1'!$K$16:$K$29</c:f>
              <c:strCache>
                <c:ptCount val="14"/>
                <c:pt idx="1">
                  <c:v>Economy</c:v>
                </c:pt>
                <c:pt idx="4">
                  <c:v>Health and wellbeing</c:v>
                </c:pt>
                <c:pt idx="7">
                  <c:v>Built environment and communities</c:v>
                </c:pt>
                <c:pt idx="10">
                  <c:v>Infrastructure</c:v>
                </c:pt>
                <c:pt idx="13">
                  <c:v>Land, nature, and food</c:v>
                </c:pt>
              </c:strCache>
            </c:strRef>
          </c:cat>
          <c:val>
            <c:numRef>
              <c:f>'ES1'!$U$16:$U$29</c:f>
              <c:numCache>
                <c:formatCode>0</c:formatCode>
                <c:ptCount val="14"/>
                <c:pt idx="1">
                  <c:v>22.222222222222221</c:v>
                </c:pt>
                <c:pt idx="4">
                  <c:v>0</c:v>
                </c:pt>
                <c:pt idx="7">
                  <c:v>36.363636363636367</c:v>
                </c:pt>
                <c:pt idx="10">
                  <c:v>12.5</c:v>
                </c:pt>
                <c:pt idx="13">
                  <c:v>12.5</c:v>
                </c:pt>
              </c:numCache>
            </c:numRef>
          </c:val>
          <c:extLst>
            <c:ext xmlns:c16="http://schemas.microsoft.com/office/drawing/2014/chart" uri="{C3380CC4-5D6E-409C-BE32-E72D297353CC}">
              <c16:uniqueId val="{00000004-F144-441C-B038-B3BCF5EA9AF8}"/>
            </c:ext>
          </c:extLst>
        </c:ser>
        <c:ser>
          <c:idx val="0"/>
          <c:order val="5"/>
          <c:tx>
            <c:strRef>
              <c:f>'ES1'!$L$14:$L$15</c:f>
              <c:strCache>
                <c:ptCount val="2"/>
                <c:pt idx="0">
                  <c:v>Good</c:v>
                </c:pt>
              </c:strCache>
            </c:strRef>
          </c:tx>
          <c:spPr>
            <a:pattFill prst="dkUpDiag">
              <a:fgClr>
                <a:srgbClr val="A1D800"/>
              </a:fgClr>
              <a:bgClr>
                <a:schemeClr val="bg1"/>
              </a:bgClr>
            </a:pattFill>
            <a:ln w="12700">
              <a:solidFill>
                <a:srgbClr val="A1D800"/>
              </a:solidFill>
            </a:ln>
            <a:effectLst/>
          </c:spPr>
          <c:invertIfNegative val="0"/>
          <c:cat>
            <c:strRef>
              <c:f>'ES1'!$K$16:$K$29</c:f>
              <c:strCache>
                <c:ptCount val="14"/>
                <c:pt idx="1">
                  <c:v>Economy</c:v>
                </c:pt>
                <c:pt idx="4">
                  <c:v>Health and wellbeing</c:v>
                </c:pt>
                <c:pt idx="7">
                  <c:v>Built environment and communities</c:v>
                </c:pt>
                <c:pt idx="10">
                  <c:v>Infrastructure</c:v>
                </c:pt>
                <c:pt idx="13">
                  <c:v>Land, nature, and food</c:v>
                </c:pt>
              </c:strCache>
            </c:strRef>
          </c:cat>
          <c:val>
            <c:numRef>
              <c:f>'ES1'!$L$16:$L$29</c:f>
              <c:numCache>
                <c:formatCode>General</c:formatCode>
                <c:ptCount val="14"/>
                <c:pt idx="0" formatCode="0">
                  <c:v>11.111111111111111</c:v>
                </c:pt>
                <c:pt idx="3" formatCode="0">
                  <c:v>0</c:v>
                </c:pt>
                <c:pt idx="6" formatCode="0">
                  <c:v>0</c:v>
                </c:pt>
                <c:pt idx="9" formatCode="0">
                  <c:v>12.5</c:v>
                </c:pt>
                <c:pt idx="12" formatCode="0">
                  <c:v>0</c:v>
                </c:pt>
              </c:numCache>
            </c:numRef>
          </c:val>
          <c:extLst>
            <c:ext xmlns:c16="http://schemas.microsoft.com/office/drawing/2014/chart" uri="{C3380CC4-5D6E-409C-BE32-E72D297353CC}">
              <c16:uniqueId val="{00000005-F144-441C-B038-B3BCF5EA9AF8}"/>
            </c:ext>
          </c:extLst>
        </c:ser>
        <c:ser>
          <c:idx val="1"/>
          <c:order val="6"/>
          <c:tx>
            <c:strRef>
              <c:f>'ES1'!$M$14:$M$15</c:f>
              <c:strCache>
                <c:ptCount val="2"/>
                <c:pt idx="0">
                  <c:v>Partial</c:v>
                </c:pt>
              </c:strCache>
            </c:strRef>
          </c:tx>
          <c:spPr>
            <a:pattFill prst="dkUpDiag">
              <a:fgClr>
                <a:srgbClr val="FFFF4B"/>
              </a:fgClr>
              <a:bgClr>
                <a:schemeClr val="bg1"/>
              </a:bgClr>
            </a:pattFill>
            <a:ln w="12700">
              <a:solidFill>
                <a:srgbClr val="FFFF4B"/>
              </a:solidFill>
            </a:ln>
            <a:effectLst/>
          </c:spPr>
          <c:invertIfNegative val="0"/>
          <c:cat>
            <c:strRef>
              <c:f>'ES1'!$K$16:$K$29</c:f>
              <c:strCache>
                <c:ptCount val="14"/>
                <c:pt idx="1">
                  <c:v>Economy</c:v>
                </c:pt>
                <c:pt idx="4">
                  <c:v>Health and wellbeing</c:v>
                </c:pt>
                <c:pt idx="7">
                  <c:v>Built environment and communities</c:v>
                </c:pt>
                <c:pt idx="10">
                  <c:v>Infrastructure</c:v>
                </c:pt>
                <c:pt idx="13">
                  <c:v>Land, nature, and food</c:v>
                </c:pt>
              </c:strCache>
            </c:strRef>
          </c:cat>
          <c:val>
            <c:numRef>
              <c:f>'ES1'!$M$16:$M$29</c:f>
              <c:numCache>
                <c:formatCode>General</c:formatCode>
                <c:ptCount val="14"/>
                <c:pt idx="0" formatCode="0">
                  <c:v>33.333333333333329</c:v>
                </c:pt>
                <c:pt idx="3" formatCode="0">
                  <c:v>0</c:v>
                </c:pt>
                <c:pt idx="6" formatCode="0">
                  <c:v>45.454545454545453</c:v>
                </c:pt>
                <c:pt idx="9" formatCode="0">
                  <c:v>31.25</c:v>
                </c:pt>
                <c:pt idx="12" formatCode="0">
                  <c:v>25</c:v>
                </c:pt>
              </c:numCache>
            </c:numRef>
          </c:val>
          <c:extLst>
            <c:ext xmlns:c16="http://schemas.microsoft.com/office/drawing/2014/chart" uri="{C3380CC4-5D6E-409C-BE32-E72D297353CC}">
              <c16:uniqueId val="{00000006-F144-441C-B038-B3BCF5EA9AF8}"/>
            </c:ext>
          </c:extLst>
        </c:ser>
        <c:ser>
          <c:idx val="2"/>
          <c:order val="7"/>
          <c:tx>
            <c:strRef>
              <c:f>'ES1'!$N$14:$N$15</c:f>
              <c:strCache>
                <c:ptCount val="2"/>
                <c:pt idx="0">
                  <c:v>Limited</c:v>
                </c:pt>
              </c:strCache>
            </c:strRef>
          </c:tx>
          <c:spPr>
            <a:pattFill prst="dkUpDiag">
              <a:fgClr>
                <a:srgbClr val="FFAC00"/>
              </a:fgClr>
              <a:bgClr>
                <a:schemeClr val="bg1"/>
              </a:bgClr>
            </a:pattFill>
            <a:ln w="12700">
              <a:solidFill>
                <a:srgbClr val="FFAC00"/>
              </a:solidFill>
            </a:ln>
            <a:effectLst/>
          </c:spPr>
          <c:invertIfNegative val="0"/>
          <c:cat>
            <c:strRef>
              <c:f>'ES1'!$K$16:$K$29</c:f>
              <c:strCache>
                <c:ptCount val="14"/>
                <c:pt idx="1">
                  <c:v>Economy</c:v>
                </c:pt>
                <c:pt idx="4">
                  <c:v>Health and wellbeing</c:v>
                </c:pt>
                <c:pt idx="7">
                  <c:v>Built environment and communities</c:v>
                </c:pt>
                <c:pt idx="10">
                  <c:v>Infrastructure</c:v>
                </c:pt>
                <c:pt idx="13">
                  <c:v>Land, nature, and food</c:v>
                </c:pt>
              </c:strCache>
            </c:strRef>
          </c:cat>
          <c:val>
            <c:numRef>
              <c:f>'ES1'!$N$16:$N$29</c:f>
              <c:numCache>
                <c:formatCode>General</c:formatCode>
                <c:ptCount val="14"/>
                <c:pt idx="0" formatCode="0">
                  <c:v>33.333333333333329</c:v>
                </c:pt>
                <c:pt idx="3" formatCode="0">
                  <c:v>100</c:v>
                </c:pt>
                <c:pt idx="6" formatCode="0">
                  <c:v>36.363636363636367</c:v>
                </c:pt>
                <c:pt idx="9" formatCode="0">
                  <c:v>37.5</c:v>
                </c:pt>
                <c:pt idx="12" formatCode="0">
                  <c:v>37.5</c:v>
                </c:pt>
              </c:numCache>
            </c:numRef>
          </c:val>
          <c:extLst>
            <c:ext xmlns:c16="http://schemas.microsoft.com/office/drawing/2014/chart" uri="{C3380CC4-5D6E-409C-BE32-E72D297353CC}">
              <c16:uniqueId val="{00000007-F144-441C-B038-B3BCF5EA9AF8}"/>
            </c:ext>
          </c:extLst>
        </c:ser>
        <c:ser>
          <c:idx val="3"/>
          <c:order val="8"/>
          <c:tx>
            <c:strRef>
              <c:f>'ES1'!$O$14:$O$15</c:f>
              <c:strCache>
                <c:ptCount val="2"/>
                <c:pt idx="0">
                  <c:v>Insufficient</c:v>
                </c:pt>
              </c:strCache>
            </c:strRef>
          </c:tx>
          <c:spPr>
            <a:pattFill prst="dkUpDiag">
              <a:fgClr>
                <a:srgbClr val="FF2000"/>
              </a:fgClr>
              <a:bgClr>
                <a:schemeClr val="bg1"/>
              </a:bgClr>
            </a:pattFill>
            <a:ln w="12700">
              <a:solidFill>
                <a:srgbClr val="FF0000"/>
              </a:solidFill>
            </a:ln>
            <a:effectLst/>
          </c:spPr>
          <c:invertIfNegative val="0"/>
          <c:cat>
            <c:strRef>
              <c:f>'ES1'!$K$16:$K$29</c:f>
              <c:strCache>
                <c:ptCount val="14"/>
                <c:pt idx="1">
                  <c:v>Economy</c:v>
                </c:pt>
                <c:pt idx="4">
                  <c:v>Health and wellbeing</c:v>
                </c:pt>
                <c:pt idx="7">
                  <c:v>Built environment and communities</c:v>
                </c:pt>
                <c:pt idx="10">
                  <c:v>Infrastructure</c:v>
                </c:pt>
                <c:pt idx="13">
                  <c:v>Land, nature, and food</c:v>
                </c:pt>
              </c:strCache>
            </c:strRef>
          </c:cat>
          <c:val>
            <c:numRef>
              <c:f>'ES1'!$O$16:$O$29</c:f>
              <c:numCache>
                <c:formatCode>General</c:formatCode>
                <c:ptCount val="14"/>
                <c:pt idx="0" formatCode="0">
                  <c:v>22.222222222222221</c:v>
                </c:pt>
                <c:pt idx="3" formatCode="0">
                  <c:v>0</c:v>
                </c:pt>
                <c:pt idx="6" formatCode="0">
                  <c:v>9.0909090909090917</c:v>
                </c:pt>
                <c:pt idx="9" formatCode="0">
                  <c:v>18.75</c:v>
                </c:pt>
                <c:pt idx="12" formatCode="0">
                  <c:v>37.5</c:v>
                </c:pt>
              </c:numCache>
            </c:numRef>
          </c:val>
          <c:extLst>
            <c:ext xmlns:c16="http://schemas.microsoft.com/office/drawing/2014/chart" uri="{C3380CC4-5D6E-409C-BE32-E72D297353CC}">
              <c16:uniqueId val="{00000008-F144-441C-B038-B3BCF5EA9AF8}"/>
            </c:ext>
          </c:extLst>
        </c:ser>
        <c:ser>
          <c:idx val="4"/>
          <c:order val="9"/>
          <c:tx>
            <c:strRef>
              <c:f>'ES1'!$P$14:$P$15</c:f>
              <c:strCache>
                <c:ptCount val="2"/>
                <c:pt idx="0">
                  <c:v>Unable to evaluate</c:v>
                </c:pt>
              </c:strCache>
            </c:strRef>
          </c:tx>
          <c:spPr>
            <a:pattFill prst="dkUpDiag">
              <a:fgClr>
                <a:srgbClr val="DEDEDE"/>
              </a:fgClr>
              <a:bgClr>
                <a:schemeClr val="bg1"/>
              </a:bgClr>
            </a:pattFill>
            <a:ln w="12700">
              <a:solidFill>
                <a:srgbClr val="DEDEDE"/>
              </a:solidFill>
            </a:ln>
            <a:effectLst/>
          </c:spPr>
          <c:invertIfNegative val="0"/>
          <c:cat>
            <c:strRef>
              <c:f>'ES1'!$K$16:$K$29</c:f>
              <c:strCache>
                <c:ptCount val="14"/>
                <c:pt idx="1">
                  <c:v>Economy</c:v>
                </c:pt>
                <c:pt idx="4">
                  <c:v>Health and wellbeing</c:v>
                </c:pt>
                <c:pt idx="7">
                  <c:v>Built environment and communities</c:v>
                </c:pt>
                <c:pt idx="10">
                  <c:v>Infrastructure</c:v>
                </c:pt>
                <c:pt idx="13">
                  <c:v>Land, nature, and food</c:v>
                </c:pt>
              </c:strCache>
            </c:strRef>
          </c:cat>
          <c:val>
            <c:numRef>
              <c:f>'ES1'!$P$16:$P$29</c:f>
              <c:numCache>
                <c:formatCode>General</c:formatCode>
                <c:ptCount val="14"/>
                <c:pt idx="0" formatCode="0">
                  <c:v>0</c:v>
                </c:pt>
                <c:pt idx="3" formatCode="0">
                  <c:v>0</c:v>
                </c:pt>
                <c:pt idx="6" formatCode="0">
                  <c:v>9.0909090909090917</c:v>
                </c:pt>
                <c:pt idx="9" formatCode="0">
                  <c:v>0</c:v>
                </c:pt>
                <c:pt idx="12" formatCode="0">
                  <c:v>0</c:v>
                </c:pt>
              </c:numCache>
            </c:numRef>
          </c:val>
          <c:extLst>
            <c:ext xmlns:c16="http://schemas.microsoft.com/office/drawing/2014/chart" uri="{C3380CC4-5D6E-409C-BE32-E72D297353CC}">
              <c16:uniqueId val="{00000009-F144-441C-B038-B3BCF5EA9AF8}"/>
            </c:ext>
          </c:extLst>
        </c:ser>
        <c:dLbls>
          <c:showLegendKey val="0"/>
          <c:showVal val="0"/>
          <c:showCatName val="0"/>
          <c:showSerName val="0"/>
          <c:showPercent val="0"/>
          <c:showBubbleSize val="0"/>
        </c:dLbls>
        <c:gapWidth val="150"/>
        <c:overlap val="100"/>
        <c:axId val="350154639"/>
        <c:axId val="350155119"/>
      </c:barChart>
      <c:catAx>
        <c:axId val="350154639"/>
        <c:scaling>
          <c:orientation val="minMax"/>
        </c:scaling>
        <c:delete val="0"/>
        <c:axPos val="l"/>
        <c:numFmt formatCode="General" sourceLinked="1"/>
        <c:majorTickMark val="none"/>
        <c:minorTickMark val="none"/>
        <c:tickLblPos val="nextTo"/>
        <c:spPr>
          <a:solidFill>
            <a:schemeClr val="bg1"/>
          </a:solidFill>
          <a:ln w="10160">
            <a:solidFill>
              <a:srgbClr val="7042FF"/>
            </a:solidFill>
          </a:ln>
          <a:effectLst/>
        </c:spPr>
        <c:txPr>
          <a:bodyPr rot="-60000000" spcFirstLastPara="1" vertOverflow="ellipsis" vert="horz" wrap="square" anchor="ctr" anchorCtr="1"/>
          <a:lstStyle/>
          <a:p>
            <a:pPr>
              <a:defRPr sz="900" b="1" i="0" u="none" strike="noStrike" kern="1200" baseline="0">
                <a:solidFill>
                  <a:srgbClr val="7042FF"/>
                </a:solidFill>
                <a:latin typeface="+mn-lt"/>
                <a:ea typeface="+mn-ea"/>
                <a:cs typeface="+mn-cs"/>
              </a:defRPr>
            </a:pPr>
            <a:endParaRPr lang="en-US"/>
          </a:p>
        </c:txPr>
        <c:crossAx val="350155119"/>
        <c:crosses val="autoZero"/>
        <c:auto val="1"/>
        <c:lblAlgn val="ctr"/>
        <c:lblOffset val="100"/>
        <c:noMultiLvlLbl val="0"/>
      </c:catAx>
      <c:valAx>
        <c:axId val="350155119"/>
        <c:scaling>
          <c:orientation val="minMax"/>
          <c:max val="100"/>
        </c:scaling>
        <c:delete val="0"/>
        <c:axPos val="b"/>
        <c:majorGridlines>
          <c:spPr>
            <a:ln w="9525" cap="flat" cmpd="sng" algn="ctr">
              <a:solidFill>
                <a:srgbClr val="DEDEDE"/>
              </a:solidFill>
              <a:round/>
            </a:ln>
            <a:effectLst/>
          </c:spPr>
        </c:majorGridlines>
        <c:title>
          <c:tx>
            <c:rich>
              <a:bodyPr rot="0" spcFirstLastPara="1" vertOverflow="ellipsis" vert="horz" wrap="square" anchor="ctr" anchorCtr="1"/>
              <a:lstStyle/>
              <a:p>
                <a:pPr>
                  <a:defRPr sz="1000" b="1" i="0" u="none" strike="noStrike" kern="1200" baseline="0">
                    <a:solidFill>
                      <a:srgbClr val="7042FF"/>
                    </a:solidFill>
                    <a:latin typeface="+mn-lt"/>
                    <a:ea typeface="+mn-ea"/>
                    <a:cs typeface="+mn-cs"/>
                  </a:defRPr>
                </a:pPr>
                <a:r>
                  <a:rPr lang="en-GB" b="1">
                    <a:solidFill>
                      <a:srgbClr val="7042FF"/>
                    </a:solidFill>
                  </a:rPr>
                  <a:t>%</a:t>
                </a:r>
                <a:r>
                  <a:rPr lang="en-GB" b="1" baseline="0">
                    <a:solidFill>
                      <a:srgbClr val="7042FF"/>
                    </a:solidFill>
                  </a:rPr>
                  <a:t> of required outcomes</a:t>
                </a:r>
                <a:endParaRPr lang="en-GB" b="1">
                  <a:solidFill>
                    <a:srgbClr val="7042FF"/>
                  </a:solidFill>
                </a:endParaRPr>
              </a:p>
            </c:rich>
          </c:tx>
          <c:overlay val="0"/>
          <c:spPr>
            <a:noFill/>
            <a:ln>
              <a:noFill/>
            </a:ln>
            <a:effectLst/>
          </c:spPr>
          <c:txPr>
            <a:bodyPr rot="0" spcFirstLastPara="1" vertOverflow="ellipsis" vert="horz" wrap="square" anchor="ctr" anchorCtr="1"/>
            <a:lstStyle/>
            <a:p>
              <a:pPr>
                <a:defRPr sz="1000" b="1" i="0" u="none" strike="noStrike" kern="1200" baseline="0">
                  <a:solidFill>
                    <a:srgbClr val="7042FF"/>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7042FF"/>
                </a:solidFill>
                <a:latin typeface="+mn-lt"/>
                <a:ea typeface="+mn-ea"/>
                <a:cs typeface="+mn-cs"/>
              </a:defRPr>
            </a:pPr>
            <a:endParaRPr lang="en-US"/>
          </a:p>
        </c:txPr>
        <c:crossAx val="350154639"/>
        <c:crosses val="autoZero"/>
        <c:crossBetween val="between"/>
        <c:majorUnit val="20"/>
      </c:valAx>
      <c:spPr>
        <a:noFill/>
        <a:ln>
          <a:noFill/>
        </a:ln>
        <a:effectLst/>
      </c:spPr>
    </c:plotArea>
    <c:legend>
      <c:legendPos val="b"/>
      <c:layout>
        <c:manualLayout>
          <c:xMode val="edge"/>
          <c:yMode val="edge"/>
          <c:x val="0.25576113985151838"/>
          <c:y val="0.87851972222222219"/>
          <c:w val="0.70784385252141113"/>
          <c:h val="0.12148027777777778"/>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7042FF"/>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037CF5-ECAD-4521-8042-77D4459E0740}" type="doc">
      <dgm:prSet loTypeId="urn:microsoft.com/office/officeart/2005/8/layout/cycle3" loCatId="cycle" qsTypeId="urn:microsoft.com/office/officeart/2005/8/quickstyle/simple1" qsCatId="simple" csTypeId="urn:microsoft.com/office/officeart/2005/8/colors/accent0_1" csCatId="mainScheme" phldr="1"/>
      <dgm:spPr/>
      <dgm:t>
        <a:bodyPr/>
        <a:lstStyle/>
        <a:p>
          <a:endParaRPr lang="en-GB"/>
        </a:p>
      </dgm:t>
    </dgm:pt>
    <dgm:pt modelId="{90DBE478-9643-442A-B0EA-CBA6C05FC708}">
      <dgm:prSet phldrT="[Text]" custT="1"/>
      <dgm:spPr>
        <a:xfrm>
          <a:off x="1674509" y="0"/>
          <a:ext cx="2158147" cy="864003"/>
        </a:xfrm>
        <a:prstGeom prst="rect">
          <a:avLst/>
        </a:prstGeom>
        <a:solidFill>
          <a:schemeClr val="tx1"/>
        </a:solidFill>
        <a:ln w="9525" cap="flat" cmpd="sng" algn="ctr">
          <a:noFill/>
          <a:prstDash val="solid"/>
          <a:miter lim="800000"/>
        </a:ln>
        <a:effectLst/>
      </dgm:spPr>
      <dgm:t>
        <a:bodyPr/>
        <a:lstStyle/>
        <a:p>
          <a:pPr>
            <a:buNone/>
          </a:pPr>
          <a:r>
            <a:rPr lang="en-GB" sz="1000" b="1">
              <a:solidFill>
                <a:schemeClr val="bg1"/>
              </a:solidFill>
              <a:latin typeface="Century Gothic"/>
              <a:ea typeface="+mn-ea"/>
              <a:cs typeface="+mn-cs"/>
            </a:rPr>
            <a:t>UK Climate Change Risk Assessment (CCRA)</a:t>
          </a:r>
        </a:p>
        <a:p>
          <a:pPr>
            <a:buNone/>
          </a:pPr>
          <a:r>
            <a:rPr lang="en-GB" sz="1000">
              <a:solidFill>
                <a:schemeClr val="bg1"/>
              </a:solidFill>
              <a:latin typeface="Century Gothic"/>
              <a:ea typeface="+mn-ea"/>
              <a:cs typeface="+mn-cs"/>
            </a:rPr>
            <a:t>(UK-wide, every five years)</a:t>
          </a:r>
        </a:p>
        <a:p>
          <a:pPr>
            <a:buNone/>
          </a:pPr>
          <a:r>
            <a:rPr lang="en-GB" sz="1000">
              <a:solidFill>
                <a:schemeClr val="bg1"/>
              </a:solidFill>
              <a:latin typeface="Century Gothic"/>
              <a:ea typeface="+mn-ea"/>
              <a:cs typeface="+mn-cs"/>
            </a:rPr>
            <a:t>2012, 2017, 2022, 2027</a:t>
          </a:r>
        </a:p>
      </dgm:t>
    </dgm:pt>
    <dgm:pt modelId="{7A85F9CB-E22C-4CBA-8127-E490D0FB46FA}" type="parTrans" cxnId="{5B1C98F3-9BA0-47AA-BC02-F7C28AD2BF5D}">
      <dgm:prSet/>
      <dgm:spPr/>
      <dgm:t>
        <a:bodyPr/>
        <a:lstStyle/>
        <a:p>
          <a:endParaRPr lang="en-GB"/>
        </a:p>
      </dgm:t>
    </dgm:pt>
    <dgm:pt modelId="{C8FBAC7F-E2BA-4FCA-8385-30E733C81BE6}" type="sibTrans" cxnId="{5B1C98F3-9BA0-47AA-BC02-F7C28AD2BF5D}">
      <dgm:prSet/>
      <dgm:spPr>
        <a:xfrm>
          <a:off x="1122698" y="-320815"/>
          <a:ext cx="3261770" cy="3261770"/>
        </a:xfrm>
        <a:prstGeom prst="circularArrow">
          <a:avLst>
            <a:gd name="adj1" fmla="val 5310"/>
            <a:gd name="adj2" fmla="val 343918"/>
            <a:gd name="adj3" fmla="val 12695751"/>
            <a:gd name="adj4" fmla="val 18075192"/>
            <a:gd name="adj5" fmla="val 6195"/>
          </a:avLst>
        </a:prstGeom>
        <a:solidFill>
          <a:schemeClr val="accent1"/>
        </a:solidFill>
        <a:ln>
          <a:noFill/>
        </a:ln>
        <a:effectLst/>
      </dgm:spPr>
      <dgm:t>
        <a:bodyPr/>
        <a:lstStyle/>
        <a:p>
          <a:endParaRPr lang="en-GB"/>
        </a:p>
      </dgm:t>
    </dgm:pt>
    <dgm:pt modelId="{DACF64FC-E849-4B06-B0B7-C40DD5F2BBE4}">
      <dgm:prSet phldrT="[Text]" custT="1"/>
      <dgm:spPr>
        <a:xfrm>
          <a:off x="1677530" y="2129886"/>
          <a:ext cx="2158147" cy="864003"/>
        </a:xfrm>
        <a:prstGeom prst="rect">
          <a:avLst/>
        </a:prstGeom>
        <a:solidFill>
          <a:schemeClr val="tx1"/>
        </a:solidFill>
        <a:ln w="9525" cap="flat" cmpd="sng" algn="ctr">
          <a:noFill/>
          <a:prstDash val="solid"/>
          <a:miter lim="800000"/>
        </a:ln>
        <a:effectLst/>
      </dgm:spPr>
      <dgm:t>
        <a:bodyPr/>
        <a:lstStyle/>
        <a:p>
          <a:pPr>
            <a:buNone/>
          </a:pPr>
          <a:r>
            <a:rPr lang="en-GB" sz="1000" b="1">
              <a:solidFill>
                <a:schemeClr val="bg1"/>
              </a:solidFill>
              <a:latin typeface="Century Gothic"/>
              <a:ea typeface="+mn-ea"/>
              <a:cs typeface="+mn-cs"/>
            </a:rPr>
            <a:t>National Adaptation Programmes</a:t>
          </a:r>
          <a:r>
            <a:rPr lang="en-GB" sz="1000">
              <a:solidFill>
                <a:schemeClr val="bg1"/>
              </a:solidFill>
              <a:latin typeface="Century Gothic"/>
              <a:ea typeface="+mn-ea"/>
              <a:cs typeface="+mn-cs"/>
            </a:rPr>
            <a:t> </a:t>
          </a:r>
          <a:r>
            <a:rPr lang="en-GB" sz="1000" b="1">
              <a:solidFill>
                <a:schemeClr val="bg1"/>
              </a:solidFill>
              <a:latin typeface="Century Gothic"/>
              <a:ea typeface="+mn-ea"/>
              <a:cs typeface="+mn-cs"/>
            </a:rPr>
            <a:t>(NAP)</a:t>
          </a:r>
          <a:r>
            <a:rPr lang="en-GB" sz="1000">
              <a:solidFill>
                <a:schemeClr val="bg1"/>
              </a:solidFill>
              <a:latin typeface="Century Gothic"/>
              <a:ea typeface="+mn-ea"/>
              <a:cs typeface="+mn-cs"/>
            </a:rPr>
            <a:t> (England/Scotland/Wales/Northern Ireland - every five years)</a:t>
          </a:r>
        </a:p>
        <a:p>
          <a:pPr>
            <a:buNone/>
          </a:pPr>
          <a:r>
            <a:rPr lang="en-GB" sz="1000">
              <a:solidFill>
                <a:schemeClr val="bg1"/>
              </a:solidFill>
              <a:latin typeface="Century Gothic"/>
              <a:ea typeface="+mn-ea"/>
              <a:cs typeface="+mn-cs"/>
            </a:rPr>
            <a:t>2013, 2018, 2023…</a:t>
          </a:r>
        </a:p>
      </dgm:t>
    </dgm:pt>
    <dgm:pt modelId="{A3EC23B9-1B54-4F8F-B860-F15B3650772A}" type="parTrans" cxnId="{EFC61F85-87F3-41B3-8484-BC416195CCCB}">
      <dgm:prSet/>
      <dgm:spPr/>
      <dgm:t>
        <a:bodyPr/>
        <a:lstStyle/>
        <a:p>
          <a:endParaRPr lang="en-GB"/>
        </a:p>
      </dgm:t>
    </dgm:pt>
    <dgm:pt modelId="{DB7ABF7C-A917-40BD-863A-0E9561BDC170}" type="sibTrans" cxnId="{EFC61F85-87F3-41B3-8484-BC416195CCCB}">
      <dgm:prSet/>
      <dgm:spPr/>
      <dgm:t>
        <a:bodyPr/>
        <a:lstStyle/>
        <a:p>
          <a:endParaRPr lang="en-GB"/>
        </a:p>
      </dgm:t>
    </dgm:pt>
    <dgm:pt modelId="{0E8D883E-AC31-45B1-B789-33174F9E11D2}" type="pres">
      <dgm:prSet presAssocID="{44037CF5-ECAD-4521-8042-77D4459E0740}" presName="Name0" presStyleCnt="0">
        <dgm:presLayoutVars>
          <dgm:dir/>
          <dgm:resizeHandles val="exact"/>
        </dgm:presLayoutVars>
      </dgm:prSet>
      <dgm:spPr/>
    </dgm:pt>
    <dgm:pt modelId="{252D268C-62E8-47FB-9824-85446400CF76}" type="pres">
      <dgm:prSet presAssocID="{44037CF5-ECAD-4521-8042-77D4459E0740}" presName="node1" presStyleLbl="node1" presStyleIdx="0" presStyleCnt="2" custScaleY="80069" custLinFactNeighborX="-140" custLinFactNeighborY="-15840">
        <dgm:presLayoutVars>
          <dgm:bulletEnabled val="1"/>
        </dgm:presLayoutVars>
      </dgm:prSet>
      <dgm:spPr>
        <a:prstGeom prst="rect">
          <a:avLst/>
        </a:prstGeom>
      </dgm:spPr>
    </dgm:pt>
    <dgm:pt modelId="{FA7D279A-76B1-4E9A-9C7B-167CEF2119BB}" type="pres">
      <dgm:prSet presAssocID="{44037CF5-ECAD-4521-8042-77D4459E0740}" presName="sibTrans" presStyleLbl="bgShp" presStyleIdx="0" presStyleCnt="1" custAng="0" custLinFactNeighborY="-2464"/>
      <dgm:spPr/>
    </dgm:pt>
    <dgm:pt modelId="{2CA34483-F7AE-40A5-A470-3B95CE3147FC}" type="pres">
      <dgm:prSet presAssocID="{44037CF5-ECAD-4521-8042-77D4459E0740}" presName="node2" presStyleLbl="node1" presStyleIdx="1" presStyleCnt="2" custScaleX="106490" custScaleY="80069" custLinFactNeighborY="4655">
        <dgm:presLayoutVars>
          <dgm:bulletEnabled val="1"/>
        </dgm:presLayoutVars>
      </dgm:prSet>
      <dgm:spPr>
        <a:prstGeom prst="rect">
          <a:avLst/>
        </a:prstGeom>
      </dgm:spPr>
    </dgm:pt>
    <dgm:pt modelId="{B16E640F-035A-4F6C-8171-1D88ED77D401}" type="pres">
      <dgm:prSet presAssocID="{44037CF5-ECAD-4521-8042-77D4459E0740}" presName="sp1" presStyleCnt="0"/>
      <dgm:spPr/>
    </dgm:pt>
    <dgm:pt modelId="{F299B74E-E43D-4FA2-8580-4028D4A3E0FC}" type="pres">
      <dgm:prSet presAssocID="{44037CF5-ECAD-4521-8042-77D4459E0740}" presName="sp2" presStyleCnt="0"/>
      <dgm:spPr/>
    </dgm:pt>
  </dgm:ptLst>
  <dgm:cxnLst>
    <dgm:cxn modelId="{70C83370-60D6-46EB-BFF2-7E9F765F49B5}" type="presOf" srcId="{C8FBAC7F-E2BA-4FCA-8385-30E733C81BE6}" destId="{FA7D279A-76B1-4E9A-9C7B-167CEF2119BB}" srcOrd="0" destOrd="0" presId="urn:microsoft.com/office/officeart/2005/8/layout/cycle3"/>
    <dgm:cxn modelId="{3F060673-94FC-41BA-BD8E-0CB97E36030C}" type="presOf" srcId="{90DBE478-9643-442A-B0EA-CBA6C05FC708}" destId="{252D268C-62E8-47FB-9824-85446400CF76}" srcOrd="0" destOrd="0" presId="urn:microsoft.com/office/officeart/2005/8/layout/cycle3"/>
    <dgm:cxn modelId="{EFC61F85-87F3-41B3-8484-BC416195CCCB}" srcId="{44037CF5-ECAD-4521-8042-77D4459E0740}" destId="{DACF64FC-E849-4B06-B0B7-C40DD5F2BBE4}" srcOrd="1" destOrd="0" parTransId="{A3EC23B9-1B54-4F8F-B860-F15B3650772A}" sibTransId="{DB7ABF7C-A917-40BD-863A-0E9561BDC170}"/>
    <dgm:cxn modelId="{0B81E695-E11F-46FF-8E39-E0B56A616053}" type="presOf" srcId="{44037CF5-ECAD-4521-8042-77D4459E0740}" destId="{0E8D883E-AC31-45B1-B789-33174F9E11D2}" srcOrd="0" destOrd="0" presId="urn:microsoft.com/office/officeart/2005/8/layout/cycle3"/>
    <dgm:cxn modelId="{CEB830C5-942E-44F1-8E8B-E1E3977A1A1D}" type="presOf" srcId="{DACF64FC-E849-4B06-B0B7-C40DD5F2BBE4}" destId="{2CA34483-F7AE-40A5-A470-3B95CE3147FC}" srcOrd="0" destOrd="0" presId="urn:microsoft.com/office/officeart/2005/8/layout/cycle3"/>
    <dgm:cxn modelId="{5B1C98F3-9BA0-47AA-BC02-F7C28AD2BF5D}" srcId="{44037CF5-ECAD-4521-8042-77D4459E0740}" destId="{90DBE478-9643-442A-B0EA-CBA6C05FC708}" srcOrd="0" destOrd="0" parTransId="{7A85F9CB-E22C-4CBA-8127-E490D0FB46FA}" sibTransId="{C8FBAC7F-E2BA-4FCA-8385-30E733C81BE6}"/>
    <dgm:cxn modelId="{1C4EB61C-3B6E-43B5-8BA2-CB97A02B9FFC}" type="presParOf" srcId="{0E8D883E-AC31-45B1-B789-33174F9E11D2}" destId="{252D268C-62E8-47FB-9824-85446400CF76}" srcOrd="0" destOrd="0" presId="urn:microsoft.com/office/officeart/2005/8/layout/cycle3"/>
    <dgm:cxn modelId="{6D5BFFE6-0CB3-4E7D-B913-3E7D2F8443DF}" type="presParOf" srcId="{0E8D883E-AC31-45B1-B789-33174F9E11D2}" destId="{FA7D279A-76B1-4E9A-9C7B-167CEF2119BB}" srcOrd="1" destOrd="0" presId="urn:microsoft.com/office/officeart/2005/8/layout/cycle3"/>
    <dgm:cxn modelId="{5691D5FF-9B70-4C04-B73A-FC7DD34F1E4C}" type="presParOf" srcId="{0E8D883E-AC31-45B1-B789-33174F9E11D2}" destId="{2CA34483-F7AE-40A5-A470-3B95CE3147FC}" srcOrd="2" destOrd="0" presId="urn:microsoft.com/office/officeart/2005/8/layout/cycle3"/>
    <dgm:cxn modelId="{DE00F0AA-4EC1-48F0-81A9-636ECBF31298}" type="presParOf" srcId="{0E8D883E-AC31-45B1-B789-33174F9E11D2}" destId="{B16E640F-035A-4F6C-8171-1D88ED77D401}" srcOrd="3" destOrd="0" presId="urn:microsoft.com/office/officeart/2005/8/layout/cycle3"/>
    <dgm:cxn modelId="{71071C7F-B320-4E86-8D5E-536E23893B23}" type="presParOf" srcId="{0E8D883E-AC31-45B1-B789-33174F9E11D2}" destId="{F299B74E-E43D-4FA2-8580-4028D4A3E0FC}"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D279A-76B1-4E9A-9C7B-167CEF2119BB}">
      <dsp:nvSpPr>
        <dsp:cNvPr id="0" name=""/>
        <dsp:cNvSpPr/>
      </dsp:nvSpPr>
      <dsp:spPr>
        <a:xfrm>
          <a:off x="1122698" y="-320815"/>
          <a:ext cx="3261770" cy="3261770"/>
        </a:xfrm>
        <a:prstGeom prst="circularArrow">
          <a:avLst>
            <a:gd name="adj1" fmla="val 5310"/>
            <a:gd name="adj2" fmla="val 343918"/>
            <a:gd name="adj3" fmla="val 12695751"/>
            <a:gd name="adj4" fmla="val 18075192"/>
            <a:gd name="adj5" fmla="val 6195"/>
          </a:avLst>
        </a:prstGeom>
        <a:solidFill>
          <a:schemeClr val="accent1"/>
        </a:solidFill>
        <a:ln>
          <a:noFill/>
        </a:ln>
        <a:effectLst/>
      </dsp:spPr>
      <dsp:style>
        <a:lnRef idx="0">
          <a:scrgbClr r="0" g="0" b="0"/>
        </a:lnRef>
        <a:fillRef idx="1">
          <a:scrgbClr r="0" g="0" b="0"/>
        </a:fillRef>
        <a:effectRef idx="0">
          <a:scrgbClr r="0" g="0" b="0"/>
        </a:effectRef>
        <a:fontRef idx="minor"/>
      </dsp:style>
    </dsp:sp>
    <dsp:sp modelId="{252D268C-62E8-47FB-9824-85446400CF76}">
      <dsp:nvSpPr>
        <dsp:cNvPr id="0" name=""/>
        <dsp:cNvSpPr/>
      </dsp:nvSpPr>
      <dsp:spPr>
        <a:xfrm>
          <a:off x="1674509" y="0"/>
          <a:ext cx="2158147" cy="864003"/>
        </a:xfrm>
        <a:prstGeom prst="rect">
          <a:avLst/>
        </a:prstGeom>
        <a:solidFill>
          <a:schemeClr val="tx1"/>
        </a:solidFill>
        <a:ln w="952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a:solidFill>
                <a:schemeClr val="bg1"/>
              </a:solidFill>
              <a:latin typeface="Century Gothic"/>
              <a:ea typeface="+mn-ea"/>
              <a:cs typeface="+mn-cs"/>
            </a:rPr>
            <a:t>UK Climate Change Risk Assessment (CCRA)</a:t>
          </a:r>
        </a:p>
        <a:p>
          <a:pPr marL="0" lvl="0" indent="0" algn="ctr" defTabSz="444500">
            <a:lnSpc>
              <a:spcPct val="90000"/>
            </a:lnSpc>
            <a:spcBef>
              <a:spcPct val="0"/>
            </a:spcBef>
            <a:spcAft>
              <a:spcPct val="35000"/>
            </a:spcAft>
            <a:buNone/>
          </a:pPr>
          <a:r>
            <a:rPr lang="en-GB" sz="1000" kern="1200">
              <a:solidFill>
                <a:schemeClr val="bg1"/>
              </a:solidFill>
              <a:latin typeface="Century Gothic"/>
              <a:ea typeface="+mn-ea"/>
              <a:cs typeface="+mn-cs"/>
            </a:rPr>
            <a:t>(UK-wide, every five years)</a:t>
          </a:r>
        </a:p>
        <a:p>
          <a:pPr marL="0" lvl="0" indent="0" algn="ctr" defTabSz="444500">
            <a:lnSpc>
              <a:spcPct val="90000"/>
            </a:lnSpc>
            <a:spcBef>
              <a:spcPct val="0"/>
            </a:spcBef>
            <a:spcAft>
              <a:spcPct val="35000"/>
            </a:spcAft>
            <a:buNone/>
          </a:pPr>
          <a:r>
            <a:rPr lang="en-GB" sz="1000" kern="1200">
              <a:solidFill>
                <a:schemeClr val="bg1"/>
              </a:solidFill>
              <a:latin typeface="Century Gothic"/>
              <a:ea typeface="+mn-ea"/>
              <a:cs typeface="+mn-cs"/>
            </a:rPr>
            <a:t>2012, 2017, 2022, 2027</a:t>
          </a:r>
        </a:p>
      </dsp:txBody>
      <dsp:txXfrm>
        <a:off x="1674509" y="0"/>
        <a:ext cx="2158147" cy="864003"/>
      </dsp:txXfrm>
    </dsp:sp>
    <dsp:sp modelId="{2CA34483-F7AE-40A5-A470-3B95CE3147FC}">
      <dsp:nvSpPr>
        <dsp:cNvPr id="0" name=""/>
        <dsp:cNvSpPr/>
      </dsp:nvSpPr>
      <dsp:spPr>
        <a:xfrm>
          <a:off x="1607498" y="2129886"/>
          <a:ext cx="2298211" cy="864003"/>
        </a:xfrm>
        <a:prstGeom prst="rect">
          <a:avLst/>
        </a:prstGeom>
        <a:solidFill>
          <a:schemeClr val="tx1"/>
        </a:solidFill>
        <a:ln w="952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a:solidFill>
                <a:schemeClr val="bg1"/>
              </a:solidFill>
              <a:latin typeface="Century Gothic"/>
              <a:ea typeface="+mn-ea"/>
              <a:cs typeface="+mn-cs"/>
            </a:rPr>
            <a:t>National Adaptation Programmes</a:t>
          </a:r>
          <a:r>
            <a:rPr lang="en-GB" sz="1000" kern="1200">
              <a:solidFill>
                <a:schemeClr val="bg1"/>
              </a:solidFill>
              <a:latin typeface="Century Gothic"/>
              <a:ea typeface="+mn-ea"/>
              <a:cs typeface="+mn-cs"/>
            </a:rPr>
            <a:t> </a:t>
          </a:r>
          <a:r>
            <a:rPr lang="en-GB" sz="1000" b="1" kern="1200">
              <a:solidFill>
                <a:schemeClr val="bg1"/>
              </a:solidFill>
              <a:latin typeface="Century Gothic"/>
              <a:ea typeface="+mn-ea"/>
              <a:cs typeface="+mn-cs"/>
            </a:rPr>
            <a:t>(NAP)</a:t>
          </a:r>
          <a:r>
            <a:rPr lang="en-GB" sz="1000" kern="1200">
              <a:solidFill>
                <a:schemeClr val="bg1"/>
              </a:solidFill>
              <a:latin typeface="Century Gothic"/>
              <a:ea typeface="+mn-ea"/>
              <a:cs typeface="+mn-cs"/>
            </a:rPr>
            <a:t> (England/Scotland/Wales/Northern Ireland - every five years)</a:t>
          </a:r>
        </a:p>
        <a:p>
          <a:pPr marL="0" lvl="0" indent="0" algn="ctr" defTabSz="444500">
            <a:lnSpc>
              <a:spcPct val="90000"/>
            </a:lnSpc>
            <a:spcBef>
              <a:spcPct val="0"/>
            </a:spcBef>
            <a:spcAft>
              <a:spcPct val="35000"/>
            </a:spcAft>
            <a:buNone/>
          </a:pPr>
          <a:r>
            <a:rPr lang="en-GB" sz="1000" kern="1200">
              <a:solidFill>
                <a:schemeClr val="bg1"/>
              </a:solidFill>
              <a:latin typeface="Century Gothic"/>
              <a:ea typeface="+mn-ea"/>
              <a:cs typeface="+mn-cs"/>
            </a:rPr>
            <a:t>2013, 2018, 2023…</a:t>
          </a:r>
        </a:p>
      </dsp:txBody>
      <dsp:txXfrm>
        <a:off x="1607498" y="2129886"/>
        <a:ext cx="2298211" cy="86400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341964-327E-420B-8317-637A29C714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EAA4A25-F4C2-4254-8992-8F9A676D7F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152D40-4BB1-46FA-AE36-D84944BE826C}" type="datetimeFigureOut">
              <a:rPr lang="en-GB" smtClean="0"/>
              <a:t>04/09/2025</a:t>
            </a:fld>
            <a:endParaRPr lang="en-GB"/>
          </a:p>
        </p:txBody>
      </p:sp>
      <p:sp>
        <p:nvSpPr>
          <p:cNvPr id="4" name="Footer Placeholder 3">
            <a:extLst>
              <a:ext uri="{FF2B5EF4-FFF2-40B4-BE49-F238E27FC236}">
                <a16:creationId xmlns:a16="http://schemas.microsoft.com/office/drawing/2014/main" id="{B2355C07-1B1C-4DB8-9D3F-87149FC5EC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A5B9946-9141-47D3-9950-F961448028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19B8F2-46C3-4F27-95D0-2E5C48290EE5}" type="slidenum">
              <a:rPr lang="en-GB" smtClean="0"/>
              <a:t>‹#›</a:t>
            </a:fld>
            <a:endParaRPr lang="en-GB"/>
          </a:p>
        </p:txBody>
      </p:sp>
    </p:spTree>
    <p:extLst>
      <p:ext uri="{BB962C8B-B14F-4D97-AF65-F5344CB8AC3E}">
        <p14:creationId xmlns:p14="http://schemas.microsoft.com/office/powerpoint/2010/main" val="622203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97DE8-8D45-4706-94BA-BB66CDA38A82}" type="datetimeFigureOut">
              <a:rPr lang="en-GB" smtClean="0"/>
              <a:t>04/09/2025</a:t>
            </a:fld>
            <a:endParaRPr lang="en-GB"/>
          </a:p>
        </p:txBody>
      </p:sp>
      <p:sp>
        <p:nvSpPr>
          <p:cNvPr id="4" name="Slide Image Placeholder 3"/>
          <p:cNvSpPr>
            <a:spLocks noGrp="1" noRot="1" noChangeAspect="1"/>
          </p:cNvSpPr>
          <p:nvPr>
            <p:ph type="sldImg" idx="2"/>
          </p:nvPr>
        </p:nvSpPr>
        <p:spPr>
          <a:xfrm>
            <a:off x="419793" y="458788"/>
            <a:ext cx="6018414" cy="338535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421376" y="4227022"/>
            <a:ext cx="6015248" cy="445819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6E971-94B4-4845-B14C-85A0E9C8BE4D}" type="slidenum">
              <a:rPr lang="en-GB" smtClean="0"/>
              <a:t>‹#›</a:t>
            </a:fld>
            <a:endParaRPr lang="en-GB"/>
          </a:p>
        </p:txBody>
      </p:sp>
    </p:spTree>
    <p:extLst>
      <p:ext uri="{BB962C8B-B14F-4D97-AF65-F5344CB8AC3E}">
        <p14:creationId xmlns:p14="http://schemas.microsoft.com/office/powerpoint/2010/main" val="197352078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252000" algn="l" defTabSz="685800" rtl="0" eaLnBrk="1" latinLnBrk="0" hangingPunct="1">
      <a:defRPr sz="900" kern="1200">
        <a:solidFill>
          <a:schemeClr val="tx1"/>
        </a:solidFill>
        <a:latin typeface="+mn-lt"/>
        <a:ea typeface="+mn-ea"/>
        <a:cs typeface="+mn-cs"/>
      </a:defRPr>
    </a:lvl2pPr>
    <a:lvl3pPr marL="504000" algn="l" defTabSz="685800" rtl="0" eaLnBrk="1" latinLnBrk="0" hangingPunct="1">
      <a:defRPr sz="900" kern="1200">
        <a:solidFill>
          <a:schemeClr val="tx1"/>
        </a:solidFill>
        <a:latin typeface="+mn-lt"/>
        <a:ea typeface="+mn-ea"/>
        <a:cs typeface="+mn-cs"/>
      </a:defRPr>
    </a:lvl3pPr>
    <a:lvl4pPr marL="756000" algn="l" defTabSz="685800" rtl="0" eaLnBrk="1" latinLnBrk="0" hangingPunct="1">
      <a:defRPr sz="900" kern="1200">
        <a:solidFill>
          <a:schemeClr val="tx1"/>
        </a:solidFill>
        <a:latin typeface="+mn-lt"/>
        <a:ea typeface="+mn-ea"/>
        <a:cs typeface="+mn-cs"/>
      </a:defRPr>
    </a:lvl4pPr>
    <a:lvl5pPr marL="10080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458788"/>
            <a:ext cx="6019800" cy="33861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6E971-94B4-4845-B14C-85A0E9C8BE4D}" type="slidenum">
              <a:rPr lang="en-GB" smtClean="0"/>
              <a:t>3</a:t>
            </a:fld>
            <a:endParaRPr lang="en-GB"/>
          </a:p>
        </p:txBody>
      </p:sp>
    </p:spTree>
    <p:extLst>
      <p:ext uri="{BB962C8B-B14F-4D97-AF65-F5344CB8AC3E}">
        <p14:creationId xmlns:p14="http://schemas.microsoft.com/office/powerpoint/2010/main" val="239730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458788"/>
            <a:ext cx="6019800" cy="33861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6E971-94B4-4845-B14C-85A0E9C8BE4D}" type="slidenum">
              <a:rPr lang="en-GB" smtClean="0"/>
              <a:t>6</a:t>
            </a:fld>
            <a:endParaRPr lang="en-GB"/>
          </a:p>
        </p:txBody>
      </p:sp>
    </p:spTree>
    <p:extLst>
      <p:ext uri="{BB962C8B-B14F-4D97-AF65-F5344CB8AC3E}">
        <p14:creationId xmlns:p14="http://schemas.microsoft.com/office/powerpoint/2010/main" val="1677048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458788"/>
            <a:ext cx="6019800" cy="3386137"/>
          </a:xfrm>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6E971-94B4-4845-B14C-85A0E9C8BE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156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458788"/>
            <a:ext cx="6019800" cy="33861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6E971-94B4-4845-B14C-85A0E9C8BE4D}" type="slidenum">
              <a:rPr lang="en-GB" smtClean="0"/>
              <a:t>15</a:t>
            </a:fld>
            <a:endParaRPr lang="en-GB"/>
          </a:p>
        </p:txBody>
      </p:sp>
    </p:spTree>
    <p:extLst>
      <p:ext uri="{BB962C8B-B14F-4D97-AF65-F5344CB8AC3E}">
        <p14:creationId xmlns:p14="http://schemas.microsoft.com/office/powerpoint/2010/main" val="759130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458788"/>
            <a:ext cx="6019800" cy="338613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A26E971-94B4-4845-B14C-85A0E9C8BE4D}" type="slidenum">
              <a:rPr lang="en-GB" smtClean="0"/>
              <a:t>16</a:t>
            </a:fld>
            <a:endParaRPr lang="en-GB"/>
          </a:p>
        </p:txBody>
      </p:sp>
    </p:spTree>
    <p:extLst>
      <p:ext uri="{BB962C8B-B14F-4D97-AF65-F5344CB8AC3E}">
        <p14:creationId xmlns:p14="http://schemas.microsoft.com/office/powerpoint/2010/main" val="1384808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Intro_1">
    <p:spTree>
      <p:nvGrpSpPr>
        <p:cNvPr id="1" name=""/>
        <p:cNvGrpSpPr/>
        <p:nvPr/>
      </p:nvGrpSpPr>
      <p:grpSpPr>
        <a:xfrm>
          <a:off x="0" y="0"/>
          <a:ext cx="0" cy="0"/>
          <a:chOff x="0" y="0"/>
          <a:chExt cx="0" cy="0"/>
        </a:xfrm>
      </p:grpSpPr>
      <p:pic>
        <p:nvPicPr>
          <p:cNvPr id="9" name="Picture 8" descr="A picture containing sunset, drawing&#10;&#10;Description automatically generated">
            <a:extLst>
              <a:ext uri="{FF2B5EF4-FFF2-40B4-BE49-F238E27FC236}">
                <a16:creationId xmlns:a16="http://schemas.microsoft.com/office/drawing/2014/main" id="{F2AD121B-3B13-47F5-BF0A-3E3AF8BD77E2}"/>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4459BA15-9E1B-48FA-8CA1-C72A3E0353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268" y="4797798"/>
            <a:ext cx="644400" cy="173771"/>
          </a:xfrm>
          <a:prstGeom prst="rect">
            <a:avLst/>
          </a:prstGeom>
        </p:spPr>
      </p:pic>
      <p:sp>
        <p:nvSpPr>
          <p:cNvPr id="2" name="Text Placeholder 9">
            <a:extLst>
              <a:ext uri="{FF2B5EF4-FFF2-40B4-BE49-F238E27FC236}">
                <a16:creationId xmlns:a16="http://schemas.microsoft.com/office/drawing/2014/main" id="{D69E956D-9797-DCA7-D774-C5FFF90352EC}"/>
              </a:ext>
            </a:extLst>
          </p:cNvPr>
          <p:cNvSpPr>
            <a:spLocks noGrp="1"/>
          </p:cNvSpPr>
          <p:nvPr>
            <p:ph type="body" sz="quarter" idx="13"/>
          </p:nvPr>
        </p:nvSpPr>
        <p:spPr>
          <a:xfrm>
            <a:off x="250825" y="774059"/>
            <a:ext cx="8642350" cy="739207"/>
          </a:xfrm>
        </p:spPr>
        <p:txBody>
          <a:bodyPr>
            <a:noAutofit/>
          </a:bodyPr>
          <a:lstStyle>
            <a:lvl1pPr>
              <a:lnSpc>
                <a:spcPts val="3200"/>
              </a:lnSpc>
              <a:defRPr sz="3000">
                <a:solidFill>
                  <a:schemeClr val="tx2"/>
                </a:solidFill>
              </a:defRPr>
            </a:lvl1pPr>
          </a:lstStyle>
          <a:p>
            <a:pPr lvl="0"/>
            <a:r>
              <a:rPr lang="en-US"/>
              <a:t>Click to edit Master text styles</a:t>
            </a:r>
          </a:p>
        </p:txBody>
      </p:sp>
      <p:sp>
        <p:nvSpPr>
          <p:cNvPr id="3" name="Title Placeholder 1">
            <a:extLst>
              <a:ext uri="{FF2B5EF4-FFF2-40B4-BE49-F238E27FC236}">
                <a16:creationId xmlns:a16="http://schemas.microsoft.com/office/drawing/2014/main" id="{D9D5C65F-0156-8F0D-32D2-ED42D30C136D}"/>
              </a:ext>
            </a:extLst>
          </p:cNvPr>
          <p:cNvSpPr>
            <a:spLocks noGrp="1"/>
          </p:cNvSpPr>
          <p:nvPr>
            <p:ph type="title"/>
          </p:nvPr>
        </p:nvSpPr>
        <p:spPr>
          <a:xfrm>
            <a:off x="250824" y="165672"/>
            <a:ext cx="8642351" cy="389953"/>
          </a:xfrm>
          <a:prstGeom prst="rect">
            <a:avLst/>
          </a:prstGeom>
        </p:spPr>
        <p:txBody>
          <a:bodyPr vert="horz" lIns="0" tIns="0" rIns="0" bIns="0" rtlCol="0" anchor="t" anchorCtr="0">
            <a:noAutofit/>
          </a:bodyPr>
          <a:lstStyle>
            <a:lvl1pPr>
              <a:defRPr>
                <a:solidFill>
                  <a:schemeClr val="tx2"/>
                </a:solidFill>
              </a:defRPr>
            </a:lvl1pPr>
          </a:lstStyle>
          <a:p>
            <a:r>
              <a:rPr lang="en-US"/>
              <a:t>Click to edit Master title style</a:t>
            </a:r>
            <a:endParaRPr lang="en-GB" dirty="0"/>
          </a:p>
        </p:txBody>
      </p:sp>
      <p:sp>
        <p:nvSpPr>
          <p:cNvPr id="6" name="Text Placeholder 9">
            <a:extLst>
              <a:ext uri="{FF2B5EF4-FFF2-40B4-BE49-F238E27FC236}">
                <a16:creationId xmlns:a16="http://schemas.microsoft.com/office/drawing/2014/main" id="{4C038E7E-7E5F-EACE-8330-094529857FB5}"/>
              </a:ext>
            </a:extLst>
          </p:cNvPr>
          <p:cNvSpPr>
            <a:spLocks noGrp="1"/>
          </p:cNvSpPr>
          <p:nvPr>
            <p:ph type="body" sz="quarter" idx="14"/>
          </p:nvPr>
        </p:nvSpPr>
        <p:spPr>
          <a:xfrm>
            <a:off x="250825" y="1863529"/>
            <a:ext cx="8642350" cy="250844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descr="A picture containing sunset, drawing&#10;&#10;Description automatically generated">
            <a:extLst>
              <a:ext uri="{FF2B5EF4-FFF2-40B4-BE49-F238E27FC236}">
                <a16:creationId xmlns:a16="http://schemas.microsoft.com/office/drawing/2014/main" id="{0692FAAF-8192-0022-C4E6-266D28CF26C4}"/>
              </a:ext>
            </a:extLst>
          </p:cNvPr>
          <p:cNvPicPr/>
          <p:nvPr userDrawn="1"/>
        </p:nvPicPr>
        <p:blipFill>
          <a:blip r:embed="rId2"/>
          <a:stretch>
            <a:fillRect/>
          </a:stretch>
        </p:blipFill>
        <p:spPr>
          <a:xfrm>
            <a:off x="0" y="0"/>
            <a:ext cx="9144000" cy="5143500"/>
          </a:xfrm>
          <a:prstGeom prst="rect">
            <a:avLst/>
          </a:prstGeom>
        </p:spPr>
      </p:pic>
      <p:cxnSp>
        <p:nvCxnSpPr>
          <p:cNvPr id="10" name="Straight Connector 9">
            <a:extLst>
              <a:ext uri="{FF2B5EF4-FFF2-40B4-BE49-F238E27FC236}">
                <a16:creationId xmlns:a16="http://schemas.microsoft.com/office/drawing/2014/main" id="{6579C44E-1C86-375B-A9D1-28CC83D52A77}"/>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42F7E7D-805E-3EE0-2A13-08712450FD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1268" y="4797798"/>
            <a:ext cx="644400" cy="173771"/>
          </a:xfrm>
          <a:prstGeom prst="rect">
            <a:avLst/>
          </a:prstGeom>
        </p:spPr>
      </p:pic>
    </p:spTree>
    <p:extLst>
      <p:ext uri="{BB962C8B-B14F-4D97-AF65-F5344CB8AC3E}">
        <p14:creationId xmlns:p14="http://schemas.microsoft.com/office/powerpoint/2010/main" val="128203971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Text - w/ Full Pag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49ABF03-8ECB-4B91-92E9-838BC20DC341}"/>
              </a:ext>
            </a:extLst>
          </p:cNvPr>
          <p:cNvSpPr>
            <a:spLocks noGrp="1"/>
          </p:cNvSpPr>
          <p:nvPr>
            <p:ph type="pic" sz="quarter" idx="14" hasCustomPrompt="1"/>
          </p:nvPr>
        </p:nvSpPr>
        <p:spPr>
          <a:xfrm>
            <a:off x="1" y="0"/>
            <a:ext cx="9144000" cy="5143500"/>
          </a:xfrm>
          <a:solidFill>
            <a:schemeClr val="bg2">
              <a:lumMod val="85000"/>
            </a:schemeClr>
          </a:solidFill>
        </p:spPr>
        <p:txBody>
          <a:bodyPr tIns="2196000" rIns="756000"/>
          <a:lstStyle>
            <a:lvl1pPr algn="r">
              <a:defRPr/>
            </a:lvl1pPr>
          </a:lstStyle>
          <a:p>
            <a:r>
              <a:rPr lang="en-GB"/>
              <a:t>Insert image here</a:t>
            </a:r>
          </a:p>
        </p:txBody>
      </p:sp>
      <p:cxnSp>
        <p:nvCxnSpPr>
          <p:cNvPr id="14" name="Straight Connector 13">
            <a:extLst>
              <a:ext uri="{FF2B5EF4-FFF2-40B4-BE49-F238E27FC236}">
                <a16:creationId xmlns:a16="http://schemas.microsoft.com/office/drawing/2014/main" id="{AAB6F1B9-E1E9-4B27-B4FF-AA1D84B436A2}"/>
              </a:ext>
            </a:extLst>
          </p:cNvPr>
          <p:cNvCxnSpPr/>
          <p:nvPr/>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B113A3F1-0B0F-4925-A93D-A71DC07F82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268" y="4797798"/>
            <a:ext cx="644400" cy="173771"/>
          </a:xfrm>
          <a:prstGeom prst="rect">
            <a:avLst/>
          </a:prstGeom>
        </p:spPr>
      </p:pic>
      <p:sp>
        <p:nvSpPr>
          <p:cNvPr id="4" name="Footer Placeholder 3">
            <a:extLst>
              <a:ext uri="{FF2B5EF4-FFF2-40B4-BE49-F238E27FC236}">
                <a16:creationId xmlns:a16="http://schemas.microsoft.com/office/drawing/2014/main" id="{D151AD58-D693-47D2-B469-2AB4C9FAA5C0}"/>
              </a:ext>
            </a:extLst>
          </p:cNvPr>
          <p:cNvSpPr>
            <a:spLocks noGrp="1"/>
          </p:cNvSpPr>
          <p:nvPr>
            <p:ph type="ftr" sz="quarter" idx="15"/>
          </p:nvPr>
        </p:nvSpPr>
        <p:spPr/>
        <p:txBody>
          <a:bodyPr/>
          <a:lstStyle/>
          <a:p>
            <a:r>
              <a:rPr lang="en-US"/>
              <a:t>Section title goes here</a:t>
            </a:r>
            <a:endParaRPr lang="en-GB"/>
          </a:p>
        </p:txBody>
      </p:sp>
      <p:sp>
        <p:nvSpPr>
          <p:cNvPr id="5" name="Slide Number Placeholder 4">
            <a:extLst>
              <a:ext uri="{FF2B5EF4-FFF2-40B4-BE49-F238E27FC236}">
                <a16:creationId xmlns:a16="http://schemas.microsoft.com/office/drawing/2014/main" id="{C279C7D0-9A85-46B5-8F02-ECAF5E4C9E12}"/>
              </a:ext>
            </a:extLst>
          </p:cNvPr>
          <p:cNvSpPr>
            <a:spLocks noGrp="1"/>
          </p:cNvSpPr>
          <p:nvPr>
            <p:ph type="sldNum" sz="quarter" idx="16"/>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8" name="Text Placeholder 7">
            <a:extLst>
              <a:ext uri="{FF2B5EF4-FFF2-40B4-BE49-F238E27FC236}">
                <a16:creationId xmlns:a16="http://schemas.microsoft.com/office/drawing/2014/main" id="{266EF5C5-637E-485B-BD4A-D6C92223516A}"/>
              </a:ext>
            </a:extLst>
          </p:cNvPr>
          <p:cNvSpPr>
            <a:spLocks noGrp="1"/>
          </p:cNvSpPr>
          <p:nvPr>
            <p:ph type="body" sz="quarter" idx="17"/>
          </p:nvPr>
        </p:nvSpPr>
        <p:spPr>
          <a:xfrm>
            <a:off x="269515" y="899623"/>
            <a:ext cx="4302486" cy="347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Placeholder 1">
            <a:extLst>
              <a:ext uri="{FF2B5EF4-FFF2-40B4-BE49-F238E27FC236}">
                <a16:creationId xmlns:a16="http://schemas.microsoft.com/office/drawing/2014/main" id="{B98C7150-684C-40CF-D7D9-0CB7767E7DD3}"/>
              </a:ext>
            </a:extLst>
          </p:cNvPr>
          <p:cNvSpPr>
            <a:spLocks noGrp="1"/>
          </p:cNvSpPr>
          <p:nvPr>
            <p:ph type="title"/>
          </p:nvPr>
        </p:nvSpPr>
        <p:spPr>
          <a:xfrm>
            <a:off x="259701" y="158750"/>
            <a:ext cx="8633474" cy="612775"/>
          </a:xfrm>
          <a:prstGeom prst="rect">
            <a:avLst/>
          </a:prstGeom>
        </p:spPr>
        <p:txBody>
          <a:bodyPr vert="horz" lIns="0" tIns="0" rIns="0" bIns="0" rtlCol="0" anchor="t" anchorCtr="0">
            <a:noAutofit/>
          </a:bodyPr>
          <a:lstStyle/>
          <a:p>
            <a:r>
              <a:rPr lang="en-US"/>
              <a:t>Click to edit Master title style</a:t>
            </a:r>
            <a:endParaRPr lang="en-GB"/>
          </a:p>
        </p:txBody>
      </p:sp>
      <p:cxnSp>
        <p:nvCxnSpPr>
          <p:cNvPr id="3" name="Straight Connector 2">
            <a:extLst>
              <a:ext uri="{FF2B5EF4-FFF2-40B4-BE49-F238E27FC236}">
                <a16:creationId xmlns:a16="http://schemas.microsoft.com/office/drawing/2014/main" id="{F85704B2-CC3C-8715-1A49-326B45D10585}"/>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5CE1ABDC-B011-D9FB-95B9-662021E026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268" y="4797798"/>
            <a:ext cx="644400" cy="173771"/>
          </a:xfrm>
          <a:prstGeom prst="rect">
            <a:avLst/>
          </a:prstGeom>
        </p:spPr>
      </p:pic>
    </p:spTree>
    <p:extLst>
      <p:ext uri="{BB962C8B-B14F-4D97-AF65-F5344CB8AC3E}">
        <p14:creationId xmlns:p14="http://schemas.microsoft.com/office/powerpoint/2010/main" val="2304873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hart Layout Opt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p:nvSpPr>
        <p:spPr>
          <a:xfrm>
            <a:off x="4932040" y="165664"/>
            <a:ext cx="3968492" cy="4227009"/>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5076056" y="263225"/>
            <a:ext cx="3707646" cy="425302"/>
          </a:xfrm>
        </p:spPr>
        <p:txBody>
          <a:bodyPr/>
          <a:lstStyle>
            <a:lvl1pPr>
              <a:spcBef>
                <a:spcPts val="0"/>
              </a:spcBef>
              <a:defRPr sz="1100"/>
            </a:lvl1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5076056" y="4109174"/>
            <a:ext cx="3700534" cy="201726"/>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9" name="Chart Placeholder 8">
            <a:extLst>
              <a:ext uri="{FF2B5EF4-FFF2-40B4-BE49-F238E27FC236}">
                <a16:creationId xmlns:a16="http://schemas.microsoft.com/office/drawing/2014/main" id="{B539B54C-20FC-4772-AE64-3CFC657408AF}"/>
              </a:ext>
            </a:extLst>
          </p:cNvPr>
          <p:cNvSpPr>
            <a:spLocks noGrp="1"/>
          </p:cNvSpPr>
          <p:nvPr>
            <p:ph type="chart" sz="quarter" idx="16"/>
          </p:nvPr>
        </p:nvSpPr>
        <p:spPr>
          <a:xfrm>
            <a:off x="5089941" y="786088"/>
            <a:ext cx="3700534" cy="3225525"/>
          </a:xfrm>
        </p:spPr>
        <p:txBody>
          <a:bodyPr/>
          <a:lstStyle/>
          <a:p>
            <a:r>
              <a:rPr lang="en-US"/>
              <a:t>Click icon to add chart</a:t>
            </a:r>
            <a:endParaRPr lang="en-GB"/>
          </a:p>
        </p:txBody>
      </p:sp>
      <p:sp>
        <p:nvSpPr>
          <p:cNvPr id="12" name="Text Placeholder 11">
            <a:extLst>
              <a:ext uri="{FF2B5EF4-FFF2-40B4-BE49-F238E27FC236}">
                <a16:creationId xmlns:a16="http://schemas.microsoft.com/office/drawing/2014/main" id="{C7598D5A-CBD2-4FC8-BAA3-EEBF9F63199C}"/>
              </a:ext>
            </a:extLst>
          </p:cNvPr>
          <p:cNvSpPr>
            <a:spLocks noGrp="1"/>
          </p:cNvSpPr>
          <p:nvPr>
            <p:ph type="body" sz="quarter" idx="17"/>
          </p:nvPr>
        </p:nvSpPr>
        <p:spPr>
          <a:xfrm>
            <a:off x="250825" y="915987"/>
            <a:ext cx="4321175" cy="3455987"/>
          </a:xfrm>
        </p:spPr>
        <p:txBody>
          <a:bodyPr/>
          <a:lstStyle>
            <a:lvl4pPr marL="756000" indent="-252000">
              <a:buFont typeface="Century Gothic" panose="020B0502020202020204" pitchFamily="34" charset="0"/>
              <a:buChar char="•"/>
              <a:defRPr/>
            </a:lvl4pPr>
            <a:lvl5pPr marL="0" indent="0">
              <a:spcBef>
                <a:spcPts val="1000"/>
              </a:spcBef>
              <a:buFontTx/>
              <a:buNone/>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Placeholder 1">
            <a:extLst>
              <a:ext uri="{FF2B5EF4-FFF2-40B4-BE49-F238E27FC236}">
                <a16:creationId xmlns:a16="http://schemas.microsoft.com/office/drawing/2014/main" id="{49C4C7DC-04F2-0E9F-9106-4EF80D121C3B}"/>
              </a:ext>
            </a:extLst>
          </p:cNvPr>
          <p:cNvSpPr>
            <a:spLocks noGrp="1"/>
          </p:cNvSpPr>
          <p:nvPr>
            <p:ph type="title"/>
          </p:nvPr>
        </p:nvSpPr>
        <p:spPr>
          <a:xfrm>
            <a:off x="250825" y="162640"/>
            <a:ext cx="4321175" cy="623448"/>
          </a:xfrm>
          <a:prstGeom prst="rect">
            <a:avLst/>
          </a:prstGeom>
        </p:spPr>
        <p:txBody>
          <a:bodyPr vert="horz" lIns="0" tIns="0" rIns="0" bIns="0" rtlCol="0" anchor="t" anchorCtr="0">
            <a:noAutofit/>
          </a:bodyPr>
          <a:lstStyle/>
          <a:p>
            <a:r>
              <a:rPr lang="en-US"/>
              <a:t>Click to edit Master title style</a:t>
            </a:r>
            <a:endParaRPr lang="en-GB"/>
          </a:p>
        </p:txBody>
      </p:sp>
      <p:sp>
        <p:nvSpPr>
          <p:cNvPr id="2" name="Rectangle 1">
            <a:extLst>
              <a:ext uri="{FF2B5EF4-FFF2-40B4-BE49-F238E27FC236}">
                <a16:creationId xmlns:a16="http://schemas.microsoft.com/office/drawing/2014/main" id="{5C58DCBD-CC0A-140D-B023-DD62916CBD8E}"/>
              </a:ext>
            </a:extLst>
          </p:cNvPr>
          <p:cNvSpPr/>
          <p:nvPr userDrawn="1"/>
        </p:nvSpPr>
        <p:spPr>
          <a:xfrm>
            <a:off x="4932040" y="165664"/>
            <a:ext cx="3968492" cy="4227009"/>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4661903"/>
      </p:ext>
    </p:extLst>
  </p:cSld>
  <p:clrMapOvr>
    <a:masterClrMapping/>
  </p:clrMapOvr>
  <p:extLst>
    <p:ext uri="{DCECCB84-F9BA-43D5-87BE-67443E8EF086}">
      <p15:sldGuideLst xmlns:p15="http://schemas.microsoft.com/office/powerpoint/2012/main">
        <p15:guide id="1" pos="2880">
          <p15:clr>
            <a:srgbClr val="FBAE40"/>
          </p15:clr>
        </p15:guide>
        <p15:guide id="2" pos="319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hart Layout Opt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p:nvSpPr>
        <p:spPr>
          <a:xfrm>
            <a:off x="4319375" y="158749"/>
            <a:ext cx="4567238" cy="4213225"/>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4408434" y="274194"/>
            <a:ext cx="4359995" cy="398161"/>
          </a:xfrm>
        </p:spPr>
        <p:txBody>
          <a:bodyPr/>
          <a:lstStyle>
            <a:lvl1pPr>
              <a:spcBef>
                <a:spcPts val="0"/>
              </a:spcBef>
              <a:defRPr sz="1100"/>
            </a:lvl1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4408434" y="3947047"/>
            <a:ext cx="4389120" cy="296027"/>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9" name="Chart Placeholder 8">
            <a:extLst>
              <a:ext uri="{FF2B5EF4-FFF2-40B4-BE49-F238E27FC236}">
                <a16:creationId xmlns:a16="http://schemas.microsoft.com/office/drawing/2014/main" id="{B539B54C-20FC-4772-AE64-3CFC657408AF}"/>
              </a:ext>
            </a:extLst>
          </p:cNvPr>
          <p:cNvSpPr>
            <a:spLocks noGrp="1"/>
          </p:cNvSpPr>
          <p:nvPr>
            <p:ph type="chart" sz="quarter" idx="16"/>
          </p:nvPr>
        </p:nvSpPr>
        <p:spPr>
          <a:xfrm>
            <a:off x="4408434" y="773800"/>
            <a:ext cx="4342325" cy="3044347"/>
          </a:xfrm>
        </p:spPr>
        <p:txBody>
          <a:bodyPr/>
          <a:lstStyle/>
          <a:p>
            <a:r>
              <a:rPr lang="en-US"/>
              <a:t>Click icon to add chart</a:t>
            </a:r>
            <a:endParaRPr lang="en-GB"/>
          </a:p>
        </p:txBody>
      </p:sp>
      <p:sp>
        <p:nvSpPr>
          <p:cNvPr id="12" name="Text Placeholder 11">
            <a:extLst>
              <a:ext uri="{FF2B5EF4-FFF2-40B4-BE49-F238E27FC236}">
                <a16:creationId xmlns:a16="http://schemas.microsoft.com/office/drawing/2014/main" id="{C7598D5A-CBD2-4FC8-BAA3-EEBF9F63199C}"/>
              </a:ext>
            </a:extLst>
          </p:cNvPr>
          <p:cNvSpPr>
            <a:spLocks noGrp="1"/>
          </p:cNvSpPr>
          <p:nvPr>
            <p:ph type="body" sz="quarter" idx="17"/>
          </p:nvPr>
        </p:nvSpPr>
        <p:spPr>
          <a:xfrm>
            <a:off x="250824" y="915987"/>
            <a:ext cx="3961135" cy="3455987"/>
          </a:xfrm>
        </p:spPr>
        <p:txBody>
          <a:bodyPr/>
          <a:lstStyle>
            <a:lvl4pPr marL="756000" indent="-252000">
              <a:buFont typeface="Century Gothic" panose="020B0502020202020204" pitchFamily="34" charset="0"/>
              <a:buChar char="•"/>
              <a:defRPr/>
            </a:lvl4pPr>
            <a:lvl5pPr marL="0" indent="0">
              <a:spcBef>
                <a:spcPts val="1000"/>
              </a:spcBef>
              <a:buFontTx/>
              <a:buNone/>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1">
            <a:extLst>
              <a:ext uri="{FF2B5EF4-FFF2-40B4-BE49-F238E27FC236}">
                <a16:creationId xmlns:a16="http://schemas.microsoft.com/office/drawing/2014/main" id="{49C4C7DC-04F2-0E9F-9106-4EF80D121C3B}"/>
              </a:ext>
            </a:extLst>
          </p:cNvPr>
          <p:cNvSpPr>
            <a:spLocks noGrp="1"/>
          </p:cNvSpPr>
          <p:nvPr>
            <p:ph type="title"/>
          </p:nvPr>
        </p:nvSpPr>
        <p:spPr>
          <a:xfrm>
            <a:off x="250825" y="159198"/>
            <a:ext cx="3961134" cy="612327"/>
          </a:xfrm>
          <a:prstGeom prst="rect">
            <a:avLst/>
          </a:prstGeom>
        </p:spPr>
        <p:txBody>
          <a:bodyPr vert="horz" lIns="0" tIns="0" rIns="0" bIns="0" rtlCol="0" anchor="t" anchorCtr="0">
            <a:noAutofit/>
          </a:bodyPr>
          <a:lstStyle/>
          <a:p>
            <a:r>
              <a:rPr lang="en-US"/>
              <a:t>Click to edit Master title style</a:t>
            </a:r>
            <a:endParaRPr lang="en-GB"/>
          </a:p>
        </p:txBody>
      </p:sp>
      <p:sp>
        <p:nvSpPr>
          <p:cNvPr id="2" name="Rectangle 1">
            <a:extLst>
              <a:ext uri="{FF2B5EF4-FFF2-40B4-BE49-F238E27FC236}">
                <a16:creationId xmlns:a16="http://schemas.microsoft.com/office/drawing/2014/main" id="{AF653BD1-E75C-A900-ABDD-ECD4A002F2C9}"/>
              </a:ext>
            </a:extLst>
          </p:cNvPr>
          <p:cNvSpPr/>
          <p:nvPr userDrawn="1"/>
        </p:nvSpPr>
        <p:spPr>
          <a:xfrm>
            <a:off x="4319375" y="158749"/>
            <a:ext cx="4567238" cy="4213225"/>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187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hart Layout Op3">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p:nvSpPr>
        <p:spPr>
          <a:xfrm>
            <a:off x="250825" y="920228"/>
            <a:ext cx="4206452" cy="3451747"/>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6C0837D-EE34-4AB9-821F-C4FB7DAD3945}"/>
              </a:ext>
            </a:extLst>
          </p:cNvPr>
          <p:cNvSpPr/>
          <p:nvPr/>
        </p:nvSpPr>
        <p:spPr>
          <a:xfrm>
            <a:off x="4672330" y="912627"/>
            <a:ext cx="4220845" cy="3451747"/>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13">
            <a:extLst>
              <a:ext uri="{FF2B5EF4-FFF2-40B4-BE49-F238E27FC236}">
                <a16:creationId xmlns:a16="http://schemas.microsoft.com/office/drawing/2014/main" id="{39350BA3-D951-49F9-AC6F-6A2FFC1F7CD0}"/>
              </a:ext>
            </a:extLst>
          </p:cNvPr>
          <p:cNvSpPr>
            <a:spLocks noGrp="1"/>
          </p:cNvSpPr>
          <p:nvPr>
            <p:ph type="body" sz="quarter" idx="20"/>
          </p:nvPr>
        </p:nvSpPr>
        <p:spPr>
          <a:xfrm>
            <a:off x="481436"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27" name="Text Placeholder 15">
            <a:extLst>
              <a:ext uri="{FF2B5EF4-FFF2-40B4-BE49-F238E27FC236}">
                <a16:creationId xmlns:a16="http://schemas.microsoft.com/office/drawing/2014/main" id="{BC4F5C46-CF4F-4829-B5B7-1C7F79F13598}"/>
              </a:ext>
            </a:extLst>
          </p:cNvPr>
          <p:cNvSpPr>
            <a:spLocks noGrp="1"/>
          </p:cNvSpPr>
          <p:nvPr>
            <p:ph type="body" sz="quarter" idx="21"/>
          </p:nvPr>
        </p:nvSpPr>
        <p:spPr>
          <a:xfrm>
            <a:off x="311572" y="4030076"/>
            <a:ext cx="3758777" cy="189711"/>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28" name="Chart Placeholder 8">
            <a:extLst>
              <a:ext uri="{FF2B5EF4-FFF2-40B4-BE49-F238E27FC236}">
                <a16:creationId xmlns:a16="http://schemas.microsoft.com/office/drawing/2014/main" id="{752BA5AD-07F5-42DE-B328-65D069A4C30B}"/>
              </a:ext>
            </a:extLst>
          </p:cNvPr>
          <p:cNvSpPr>
            <a:spLocks noGrp="1"/>
          </p:cNvSpPr>
          <p:nvPr>
            <p:ph type="chart" sz="quarter" idx="22"/>
          </p:nvPr>
        </p:nvSpPr>
        <p:spPr>
          <a:xfrm>
            <a:off x="489420" y="1446105"/>
            <a:ext cx="3737246" cy="2431627"/>
          </a:xfrm>
        </p:spPr>
        <p:txBody>
          <a:bodyPr/>
          <a:lstStyle/>
          <a:p>
            <a:r>
              <a:rPr lang="en-US"/>
              <a:t>Click icon to add chart</a:t>
            </a:r>
            <a:endParaRPr lang="en-GB"/>
          </a:p>
        </p:txBody>
      </p:sp>
      <p:sp>
        <p:nvSpPr>
          <p:cNvPr id="2" name="Title Placeholder 1">
            <a:extLst>
              <a:ext uri="{FF2B5EF4-FFF2-40B4-BE49-F238E27FC236}">
                <a16:creationId xmlns:a16="http://schemas.microsoft.com/office/drawing/2014/main" id="{9358D1BB-6AB5-02CB-A614-E50481FCED3C}"/>
              </a:ext>
            </a:extLst>
          </p:cNvPr>
          <p:cNvSpPr>
            <a:spLocks noGrp="1"/>
          </p:cNvSpPr>
          <p:nvPr>
            <p:ph type="title"/>
          </p:nvPr>
        </p:nvSpPr>
        <p:spPr>
          <a:xfrm>
            <a:off x="250825" y="168113"/>
            <a:ext cx="8642350" cy="599770"/>
          </a:xfrm>
          <a:prstGeom prst="rect">
            <a:avLst/>
          </a:prstGeom>
        </p:spPr>
        <p:txBody>
          <a:bodyPr vert="horz" lIns="0" tIns="0" rIns="0" bIns="0" rtlCol="0" anchor="t" anchorCtr="0">
            <a:noAutofit/>
          </a:bodyPr>
          <a:lstStyle/>
          <a:p>
            <a:r>
              <a:rPr lang="en-US"/>
              <a:t>Click to edit Master title style</a:t>
            </a:r>
            <a:endParaRPr lang="en-GB"/>
          </a:p>
        </p:txBody>
      </p:sp>
      <p:sp>
        <p:nvSpPr>
          <p:cNvPr id="9" name="Text Placeholder 13">
            <a:extLst>
              <a:ext uri="{FF2B5EF4-FFF2-40B4-BE49-F238E27FC236}">
                <a16:creationId xmlns:a16="http://schemas.microsoft.com/office/drawing/2014/main" id="{9394BE85-BDE6-741B-AF1D-7092518E108C}"/>
              </a:ext>
            </a:extLst>
          </p:cNvPr>
          <p:cNvSpPr>
            <a:spLocks noGrp="1"/>
          </p:cNvSpPr>
          <p:nvPr>
            <p:ph type="body" sz="quarter" idx="23"/>
          </p:nvPr>
        </p:nvSpPr>
        <p:spPr>
          <a:xfrm>
            <a:off x="4906145"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10" name="Text Placeholder 15">
            <a:extLst>
              <a:ext uri="{FF2B5EF4-FFF2-40B4-BE49-F238E27FC236}">
                <a16:creationId xmlns:a16="http://schemas.microsoft.com/office/drawing/2014/main" id="{6C0D78B7-6E72-B117-7AB7-CE297FCDACA9}"/>
              </a:ext>
            </a:extLst>
          </p:cNvPr>
          <p:cNvSpPr>
            <a:spLocks noGrp="1"/>
          </p:cNvSpPr>
          <p:nvPr>
            <p:ph type="body" sz="quarter" idx="24"/>
          </p:nvPr>
        </p:nvSpPr>
        <p:spPr>
          <a:xfrm>
            <a:off x="4880185" y="4030076"/>
            <a:ext cx="3758777" cy="189712"/>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11" name="Chart Placeholder 8">
            <a:extLst>
              <a:ext uri="{FF2B5EF4-FFF2-40B4-BE49-F238E27FC236}">
                <a16:creationId xmlns:a16="http://schemas.microsoft.com/office/drawing/2014/main" id="{52B4EFB4-F962-B0DA-6C6B-BCEC60A83C2E}"/>
              </a:ext>
            </a:extLst>
          </p:cNvPr>
          <p:cNvSpPr>
            <a:spLocks noGrp="1"/>
          </p:cNvSpPr>
          <p:nvPr>
            <p:ph type="chart" sz="quarter" idx="25"/>
          </p:nvPr>
        </p:nvSpPr>
        <p:spPr>
          <a:xfrm>
            <a:off x="4914129" y="1446104"/>
            <a:ext cx="3737246" cy="2431627"/>
          </a:xfrm>
        </p:spPr>
        <p:txBody>
          <a:bodyPr/>
          <a:lstStyle/>
          <a:p>
            <a:r>
              <a:rPr lang="en-US"/>
              <a:t>Click icon to add chart</a:t>
            </a:r>
            <a:endParaRPr lang="en-GB"/>
          </a:p>
        </p:txBody>
      </p:sp>
      <p:sp>
        <p:nvSpPr>
          <p:cNvPr id="3" name="Rectangle 2">
            <a:extLst>
              <a:ext uri="{FF2B5EF4-FFF2-40B4-BE49-F238E27FC236}">
                <a16:creationId xmlns:a16="http://schemas.microsoft.com/office/drawing/2014/main" id="{6A120EDB-795C-0149-ADC9-DD3EF896EFD8}"/>
              </a:ext>
            </a:extLst>
          </p:cNvPr>
          <p:cNvSpPr/>
          <p:nvPr userDrawn="1"/>
        </p:nvSpPr>
        <p:spPr>
          <a:xfrm>
            <a:off x="250825" y="920228"/>
            <a:ext cx="4206452" cy="3451747"/>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84642EC-2804-E3EF-91C7-4D3532601C35}"/>
              </a:ext>
            </a:extLst>
          </p:cNvPr>
          <p:cNvSpPr/>
          <p:nvPr userDrawn="1"/>
        </p:nvSpPr>
        <p:spPr>
          <a:xfrm>
            <a:off x="4672330" y="912627"/>
            <a:ext cx="4220845" cy="3451747"/>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217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rt Layout Opt4">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2DF86E23-A6F8-46B4-9B16-AA975DE4C04E}"/>
              </a:ext>
            </a:extLst>
          </p:cNvPr>
          <p:cNvSpPr>
            <a:spLocks noGrp="1"/>
          </p:cNvSpPr>
          <p:nvPr>
            <p:ph type="chart" sz="quarter" idx="15"/>
          </p:nvPr>
        </p:nvSpPr>
        <p:spPr>
          <a:xfrm>
            <a:off x="253555" y="915988"/>
            <a:ext cx="8639620" cy="3455987"/>
          </a:xfrm>
        </p:spPr>
        <p:txBody>
          <a:bodyPr/>
          <a:lstStyle/>
          <a:p>
            <a:r>
              <a:rPr lang="en-US"/>
              <a:t>Click icon to add chart</a:t>
            </a:r>
            <a:endParaRPr lang="en-GB" dirty="0"/>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1" name="Text Placeholder 10">
            <a:extLst>
              <a:ext uri="{FF2B5EF4-FFF2-40B4-BE49-F238E27FC236}">
                <a16:creationId xmlns:a16="http://schemas.microsoft.com/office/drawing/2014/main" id="{955A2D3D-D935-4E83-915C-079354C5ABB2}"/>
              </a:ext>
            </a:extLst>
          </p:cNvPr>
          <p:cNvSpPr>
            <a:spLocks noGrp="1"/>
          </p:cNvSpPr>
          <p:nvPr>
            <p:ph type="body" sz="quarter" idx="14"/>
          </p:nvPr>
        </p:nvSpPr>
        <p:spPr>
          <a:xfrm>
            <a:off x="6732588" y="4162425"/>
            <a:ext cx="2160587" cy="209550"/>
          </a:xfrm>
        </p:spPr>
        <p:txBody>
          <a:bodyPr anchor="b" anchorCtr="0"/>
          <a:lstStyle>
            <a:lvl1pPr>
              <a:lnSpc>
                <a:spcPts val="800"/>
              </a:lnSpc>
              <a:spcBef>
                <a:spcPts val="0"/>
              </a:spcBef>
              <a:defRPr sz="600">
                <a:solidFill>
                  <a:schemeClr val="accent1"/>
                </a:solidFill>
              </a:defRPr>
            </a:lvl1pPr>
          </a:lstStyle>
          <a:p>
            <a:pPr lvl="0"/>
            <a:r>
              <a:rPr lang="en-US"/>
              <a:t>Click to edit Master text styles</a:t>
            </a:r>
          </a:p>
        </p:txBody>
      </p:sp>
      <p:sp>
        <p:nvSpPr>
          <p:cNvPr id="2" name="Title Placeholder 1">
            <a:extLst>
              <a:ext uri="{FF2B5EF4-FFF2-40B4-BE49-F238E27FC236}">
                <a16:creationId xmlns:a16="http://schemas.microsoft.com/office/drawing/2014/main" id="{B1E5125F-3A46-01EB-5E37-34AFCFB8DD26}"/>
              </a:ext>
            </a:extLst>
          </p:cNvPr>
          <p:cNvSpPr>
            <a:spLocks noGrp="1"/>
          </p:cNvSpPr>
          <p:nvPr>
            <p:ph type="title"/>
          </p:nvPr>
        </p:nvSpPr>
        <p:spPr>
          <a:xfrm>
            <a:off x="253555" y="158750"/>
            <a:ext cx="8639620" cy="612775"/>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2307771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ark chart layout option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p:nvSpPr>
        <p:spPr>
          <a:xfrm>
            <a:off x="4319375" y="158749"/>
            <a:ext cx="4567238" cy="4213225"/>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4408434" y="274194"/>
            <a:ext cx="4359995" cy="398161"/>
          </a:xfrm>
        </p:spPr>
        <p:txBody>
          <a:bodyPr/>
          <a:lstStyle>
            <a:lvl1pPr>
              <a:spcBef>
                <a:spcPts val="0"/>
              </a:spcBef>
              <a:defRPr sz="1100"/>
            </a:lvl1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4408434" y="3947047"/>
            <a:ext cx="4389120" cy="296027"/>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9" name="Chart Placeholder 8">
            <a:extLst>
              <a:ext uri="{FF2B5EF4-FFF2-40B4-BE49-F238E27FC236}">
                <a16:creationId xmlns:a16="http://schemas.microsoft.com/office/drawing/2014/main" id="{B539B54C-20FC-4772-AE64-3CFC657408AF}"/>
              </a:ext>
            </a:extLst>
          </p:cNvPr>
          <p:cNvSpPr>
            <a:spLocks noGrp="1"/>
          </p:cNvSpPr>
          <p:nvPr>
            <p:ph type="chart" sz="quarter" idx="16"/>
          </p:nvPr>
        </p:nvSpPr>
        <p:spPr>
          <a:xfrm>
            <a:off x="4408434" y="773800"/>
            <a:ext cx="4342325" cy="3044347"/>
          </a:xfrm>
        </p:spPr>
        <p:txBody>
          <a:bodyPr/>
          <a:lstStyle/>
          <a:p>
            <a:r>
              <a:rPr lang="en-US"/>
              <a:t>Click icon to add chart</a:t>
            </a:r>
            <a:endParaRPr lang="en-GB"/>
          </a:p>
        </p:txBody>
      </p:sp>
      <p:sp>
        <p:nvSpPr>
          <p:cNvPr id="12" name="Text Placeholder 11">
            <a:extLst>
              <a:ext uri="{FF2B5EF4-FFF2-40B4-BE49-F238E27FC236}">
                <a16:creationId xmlns:a16="http://schemas.microsoft.com/office/drawing/2014/main" id="{C7598D5A-CBD2-4FC8-BAA3-EEBF9F63199C}"/>
              </a:ext>
            </a:extLst>
          </p:cNvPr>
          <p:cNvSpPr>
            <a:spLocks noGrp="1"/>
          </p:cNvSpPr>
          <p:nvPr>
            <p:ph type="body" sz="quarter" idx="17"/>
          </p:nvPr>
        </p:nvSpPr>
        <p:spPr>
          <a:xfrm>
            <a:off x="250824" y="915987"/>
            <a:ext cx="3961135" cy="3455987"/>
          </a:xfrm>
        </p:spPr>
        <p:txBody>
          <a:bodyPr/>
          <a:lstStyle>
            <a:lvl4pPr marL="756000" indent="-252000">
              <a:buFont typeface="Century Gothic" panose="020B0502020202020204" pitchFamily="34" charset="0"/>
              <a:buChar char="•"/>
              <a:defRPr/>
            </a:lvl4pPr>
            <a:lvl5pPr marL="0" indent="0">
              <a:spcBef>
                <a:spcPts val="1000"/>
              </a:spcBef>
              <a:buFontTx/>
              <a:buNone/>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1">
            <a:extLst>
              <a:ext uri="{FF2B5EF4-FFF2-40B4-BE49-F238E27FC236}">
                <a16:creationId xmlns:a16="http://schemas.microsoft.com/office/drawing/2014/main" id="{49C4C7DC-04F2-0E9F-9106-4EF80D121C3B}"/>
              </a:ext>
            </a:extLst>
          </p:cNvPr>
          <p:cNvSpPr>
            <a:spLocks noGrp="1"/>
          </p:cNvSpPr>
          <p:nvPr>
            <p:ph type="title"/>
          </p:nvPr>
        </p:nvSpPr>
        <p:spPr>
          <a:xfrm>
            <a:off x="250825" y="159198"/>
            <a:ext cx="3961134" cy="612327"/>
          </a:xfrm>
          <a:prstGeom prst="rect">
            <a:avLst/>
          </a:prstGeom>
        </p:spPr>
        <p:txBody>
          <a:bodyPr vert="horz" lIns="0" tIns="0" rIns="0" bIns="0" rtlCol="0" anchor="t" anchorCtr="0">
            <a:noAutofit/>
          </a:bodyPr>
          <a:lstStyle/>
          <a:p>
            <a:r>
              <a:rPr lang="en-US"/>
              <a:t>Click to edit Master title style</a:t>
            </a:r>
            <a:endParaRPr lang="en-GB"/>
          </a:p>
        </p:txBody>
      </p:sp>
      <p:sp>
        <p:nvSpPr>
          <p:cNvPr id="2" name="Rectangle 1">
            <a:extLst>
              <a:ext uri="{FF2B5EF4-FFF2-40B4-BE49-F238E27FC236}">
                <a16:creationId xmlns:a16="http://schemas.microsoft.com/office/drawing/2014/main" id="{89EE3089-DDBA-7552-D211-E1B283FE3D71}"/>
              </a:ext>
            </a:extLst>
          </p:cNvPr>
          <p:cNvSpPr/>
          <p:nvPr userDrawn="1"/>
        </p:nvSpPr>
        <p:spPr>
          <a:xfrm>
            <a:off x="4319375" y="158749"/>
            <a:ext cx="4567238" cy="4213225"/>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5303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ark chart layout option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p:nvSpPr>
        <p:spPr>
          <a:xfrm>
            <a:off x="250825" y="920228"/>
            <a:ext cx="4206452" cy="3451747"/>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6C0837D-EE34-4AB9-821F-C4FB7DAD3945}"/>
              </a:ext>
            </a:extLst>
          </p:cNvPr>
          <p:cNvSpPr/>
          <p:nvPr/>
        </p:nvSpPr>
        <p:spPr>
          <a:xfrm>
            <a:off x="4672330" y="912627"/>
            <a:ext cx="4220845" cy="3451747"/>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13">
            <a:extLst>
              <a:ext uri="{FF2B5EF4-FFF2-40B4-BE49-F238E27FC236}">
                <a16:creationId xmlns:a16="http://schemas.microsoft.com/office/drawing/2014/main" id="{39350BA3-D951-49F9-AC6F-6A2FFC1F7CD0}"/>
              </a:ext>
            </a:extLst>
          </p:cNvPr>
          <p:cNvSpPr>
            <a:spLocks noGrp="1"/>
          </p:cNvSpPr>
          <p:nvPr>
            <p:ph type="body" sz="quarter" idx="20"/>
          </p:nvPr>
        </p:nvSpPr>
        <p:spPr>
          <a:xfrm>
            <a:off x="481436"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27" name="Text Placeholder 15">
            <a:extLst>
              <a:ext uri="{FF2B5EF4-FFF2-40B4-BE49-F238E27FC236}">
                <a16:creationId xmlns:a16="http://schemas.microsoft.com/office/drawing/2014/main" id="{BC4F5C46-CF4F-4829-B5B7-1C7F79F13598}"/>
              </a:ext>
            </a:extLst>
          </p:cNvPr>
          <p:cNvSpPr>
            <a:spLocks noGrp="1"/>
          </p:cNvSpPr>
          <p:nvPr>
            <p:ph type="body" sz="quarter" idx="21"/>
          </p:nvPr>
        </p:nvSpPr>
        <p:spPr>
          <a:xfrm>
            <a:off x="311572" y="4030076"/>
            <a:ext cx="3758777" cy="189711"/>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28" name="Chart Placeholder 8">
            <a:extLst>
              <a:ext uri="{FF2B5EF4-FFF2-40B4-BE49-F238E27FC236}">
                <a16:creationId xmlns:a16="http://schemas.microsoft.com/office/drawing/2014/main" id="{752BA5AD-07F5-42DE-B328-65D069A4C30B}"/>
              </a:ext>
            </a:extLst>
          </p:cNvPr>
          <p:cNvSpPr>
            <a:spLocks noGrp="1"/>
          </p:cNvSpPr>
          <p:nvPr>
            <p:ph type="chart" sz="quarter" idx="22"/>
          </p:nvPr>
        </p:nvSpPr>
        <p:spPr>
          <a:xfrm>
            <a:off x="489420" y="1446105"/>
            <a:ext cx="3737246" cy="2431627"/>
          </a:xfrm>
        </p:spPr>
        <p:txBody>
          <a:bodyPr/>
          <a:lstStyle/>
          <a:p>
            <a:r>
              <a:rPr lang="en-US"/>
              <a:t>Click icon to add chart</a:t>
            </a:r>
            <a:endParaRPr lang="en-GB"/>
          </a:p>
        </p:txBody>
      </p:sp>
      <p:sp>
        <p:nvSpPr>
          <p:cNvPr id="2" name="Title Placeholder 1">
            <a:extLst>
              <a:ext uri="{FF2B5EF4-FFF2-40B4-BE49-F238E27FC236}">
                <a16:creationId xmlns:a16="http://schemas.microsoft.com/office/drawing/2014/main" id="{9358D1BB-6AB5-02CB-A614-E50481FCED3C}"/>
              </a:ext>
            </a:extLst>
          </p:cNvPr>
          <p:cNvSpPr>
            <a:spLocks noGrp="1"/>
          </p:cNvSpPr>
          <p:nvPr>
            <p:ph type="title"/>
          </p:nvPr>
        </p:nvSpPr>
        <p:spPr>
          <a:xfrm>
            <a:off x="250825" y="168113"/>
            <a:ext cx="8642350" cy="599770"/>
          </a:xfrm>
          <a:prstGeom prst="rect">
            <a:avLst/>
          </a:prstGeom>
        </p:spPr>
        <p:txBody>
          <a:bodyPr vert="horz" lIns="0" tIns="0" rIns="0" bIns="0" rtlCol="0" anchor="t" anchorCtr="0">
            <a:noAutofit/>
          </a:bodyPr>
          <a:lstStyle/>
          <a:p>
            <a:r>
              <a:rPr lang="en-US"/>
              <a:t>Click to edit Master title style</a:t>
            </a:r>
            <a:endParaRPr lang="en-GB"/>
          </a:p>
        </p:txBody>
      </p:sp>
      <p:sp>
        <p:nvSpPr>
          <p:cNvPr id="9" name="Text Placeholder 13">
            <a:extLst>
              <a:ext uri="{FF2B5EF4-FFF2-40B4-BE49-F238E27FC236}">
                <a16:creationId xmlns:a16="http://schemas.microsoft.com/office/drawing/2014/main" id="{9394BE85-BDE6-741B-AF1D-7092518E108C}"/>
              </a:ext>
            </a:extLst>
          </p:cNvPr>
          <p:cNvSpPr>
            <a:spLocks noGrp="1"/>
          </p:cNvSpPr>
          <p:nvPr>
            <p:ph type="body" sz="quarter" idx="23"/>
          </p:nvPr>
        </p:nvSpPr>
        <p:spPr>
          <a:xfrm>
            <a:off x="4906145"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10" name="Text Placeholder 15">
            <a:extLst>
              <a:ext uri="{FF2B5EF4-FFF2-40B4-BE49-F238E27FC236}">
                <a16:creationId xmlns:a16="http://schemas.microsoft.com/office/drawing/2014/main" id="{6C0D78B7-6E72-B117-7AB7-CE297FCDACA9}"/>
              </a:ext>
            </a:extLst>
          </p:cNvPr>
          <p:cNvSpPr>
            <a:spLocks noGrp="1"/>
          </p:cNvSpPr>
          <p:nvPr>
            <p:ph type="body" sz="quarter" idx="24"/>
          </p:nvPr>
        </p:nvSpPr>
        <p:spPr>
          <a:xfrm>
            <a:off x="4880185" y="4030076"/>
            <a:ext cx="3758777" cy="189712"/>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11" name="Chart Placeholder 8">
            <a:extLst>
              <a:ext uri="{FF2B5EF4-FFF2-40B4-BE49-F238E27FC236}">
                <a16:creationId xmlns:a16="http://schemas.microsoft.com/office/drawing/2014/main" id="{52B4EFB4-F962-B0DA-6C6B-BCEC60A83C2E}"/>
              </a:ext>
            </a:extLst>
          </p:cNvPr>
          <p:cNvSpPr>
            <a:spLocks noGrp="1"/>
          </p:cNvSpPr>
          <p:nvPr>
            <p:ph type="chart" sz="quarter" idx="25"/>
          </p:nvPr>
        </p:nvSpPr>
        <p:spPr>
          <a:xfrm>
            <a:off x="4914129" y="1446104"/>
            <a:ext cx="3737246" cy="2431627"/>
          </a:xfrm>
        </p:spPr>
        <p:txBody>
          <a:bodyPr/>
          <a:lstStyle/>
          <a:p>
            <a:r>
              <a:rPr lang="en-US"/>
              <a:t>Click icon to add chart</a:t>
            </a:r>
            <a:endParaRPr lang="en-GB"/>
          </a:p>
        </p:txBody>
      </p:sp>
      <p:sp>
        <p:nvSpPr>
          <p:cNvPr id="3" name="Rectangle 2">
            <a:extLst>
              <a:ext uri="{FF2B5EF4-FFF2-40B4-BE49-F238E27FC236}">
                <a16:creationId xmlns:a16="http://schemas.microsoft.com/office/drawing/2014/main" id="{2ABAF813-9556-B828-96A1-2995D7374E37}"/>
              </a:ext>
            </a:extLst>
          </p:cNvPr>
          <p:cNvSpPr/>
          <p:nvPr userDrawn="1"/>
        </p:nvSpPr>
        <p:spPr>
          <a:xfrm>
            <a:off x="250825" y="920228"/>
            <a:ext cx="4206452" cy="3451747"/>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2D2824F-DF93-225E-A5BB-AAA2109E71AF}"/>
              </a:ext>
            </a:extLst>
          </p:cNvPr>
          <p:cNvSpPr/>
          <p:nvPr userDrawn="1"/>
        </p:nvSpPr>
        <p:spPr>
          <a:xfrm>
            <a:off x="4672330" y="912627"/>
            <a:ext cx="4220845" cy="3451747"/>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5835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act Us">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250825" y="915988"/>
            <a:ext cx="8642350" cy="3455987"/>
          </a:xfrm>
        </p:spPr>
        <p:txBody>
          <a:bodyPr>
            <a:noAutofit/>
          </a:bodyPr>
          <a:lstStyle>
            <a:lvl1pPr>
              <a:lnSpc>
                <a:spcPts val="1800"/>
              </a:lnSpc>
              <a:spcBef>
                <a:spcPts val="0"/>
              </a:spcBef>
              <a:spcAft>
                <a:spcPts val="300"/>
              </a:spcAft>
              <a:defRPr sz="1450">
                <a:solidFill>
                  <a:schemeClr val="tx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94ED7E3F-EF37-4340-88B9-3A1B4B95590A}"/>
              </a:ext>
            </a:extLst>
          </p:cNvPr>
          <p:cNvSpPr>
            <a:spLocks noGrp="1"/>
          </p:cNvSpPr>
          <p:nvPr>
            <p:ph type="ftr" sz="quarter" idx="14"/>
          </p:nvPr>
        </p:nvSpPr>
        <p:spPr/>
        <p:txBody>
          <a:bodyPr/>
          <a:lstStyle/>
          <a:p>
            <a:r>
              <a:rPr lang="en-US"/>
              <a:t>Section title goes here</a:t>
            </a:r>
            <a:endParaRPr lang="en-GB"/>
          </a:p>
        </p:txBody>
      </p:sp>
      <p:sp>
        <p:nvSpPr>
          <p:cNvPr id="4" name="Slide Number Placeholder 3">
            <a:extLst>
              <a:ext uri="{FF2B5EF4-FFF2-40B4-BE49-F238E27FC236}">
                <a16:creationId xmlns:a16="http://schemas.microsoft.com/office/drawing/2014/main" id="{1BFB62E7-299E-451F-B256-9FF5B3380961}"/>
              </a:ext>
            </a:extLst>
          </p:cNvPr>
          <p:cNvSpPr>
            <a:spLocks noGrp="1"/>
          </p:cNvSpPr>
          <p:nvPr>
            <p:ph type="sldNum" sz="quarter" idx="15"/>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1228E0FA-FBAA-023B-479E-E348DB50CE10}"/>
              </a:ext>
            </a:extLst>
          </p:cNvPr>
          <p:cNvSpPr>
            <a:spLocks noGrp="1"/>
          </p:cNvSpPr>
          <p:nvPr>
            <p:ph type="title"/>
          </p:nvPr>
        </p:nvSpPr>
        <p:spPr>
          <a:xfrm>
            <a:off x="250825" y="167798"/>
            <a:ext cx="8642350" cy="603727"/>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4046549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st Slide 1">
    <p:bg>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drawing, sunset&#10;&#10;Description automatically generated">
            <a:extLst>
              <a:ext uri="{FF2B5EF4-FFF2-40B4-BE49-F238E27FC236}">
                <a16:creationId xmlns:a16="http://schemas.microsoft.com/office/drawing/2014/main" id="{3A9BEBD2-36F8-4E3F-B069-94706D4D8403}"/>
              </a:ext>
            </a:extLst>
          </p:cNvPr>
          <p:cNvPicPr>
            <a:picLocks noChangeAspect="1"/>
          </p:cNvPicPr>
          <p:nvPr/>
        </p:nvPicPr>
        <p:blipFill>
          <a:blip r:embed="rId2"/>
          <a:stretch>
            <a:fillRect/>
          </a:stretch>
        </p:blipFill>
        <p:spPr>
          <a:xfrm>
            <a:off x="0" y="0"/>
            <a:ext cx="9144000" cy="5143500"/>
          </a:xfrm>
          <a:prstGeom prst="rect">
            <a:avLst/>
          </a:prstGeom>
        </p:spPr>
      </p:pic>
      <p:cxnSp>
        <p:nvCxnSpPr>
          <p:cNvPr id="5" name="Straight Connector 4">
            <a:extLst>
              <a:ext uri="{FF2B5EF4-FFF2-40B4-BE49-F238E27FC236}">
                <a16:creationId xmlns:a16="http://schemas.microsoft.com/office/drawing/2014/main" id="{C57B3095-0A92-46EA-9C0B-BF973442479D}"/>
              </a:ext>
            </a:extLst>
          </p:cNvPr>
          <p:cNvCxnSpPr/>
          <p:nvPr/>
        </p:nvCxnSpPr>
        <p:spPr>
          <a:xfrm>
            <a:off x="0" y="4638351"/>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EC1D9E75-E100-4264-A28D-89AD1D076426}"/>
              </a:ext>
            </a:extLst>
          </p:cNvPr>
          <p:cNvSpPr>
            <a:spLocks noGrp="1"/>
          </p:cNvSpPr>
          <p:nvPr>
            <p:ph type="sldNum" sz="quarter" idx="11"/>
          </p:nvPr>
        </p:nvSpPr>
        <p:spPr>
          <a:xfrm>
            <a:off x="8084528" y="4780818"/>
            <a:ext cx="885825" cy="135000"/>
          </a:xfrm>
          <a:prstGeom prst="rect">
            <a:avLst/>
          </a:prstGeom>
        </p:spPr>
        <p:txBody>
          <a:bodyPr/>
          <a:lstStyle/>
          <a:p>
            <a:fld id="{773F939E-9C48-4306-B786-4A073EB55010}" type="slidenum">
              <a:rPr lang="en-GB" smtClean="0"/>
              <a:pPr/>
              <a:t>‹#›</a:t>
            </a:fld>
            <a:endParaRPr lang="en-GB"/>
          </a:p>
        </p:txBody>
      </p:sp>
      <p:pic>
        <p:nvPicPr>
          <p:cNvPr id="12" name="Graphic 11">
            <a:extLst>
              <a:ext uri="{FF2B5EF4-FFF2-40B4-BE49-F238E27FC236}">
                <a16:creationId xmlns:a16="http://schemas.microsoft.com/office/drawing/2014/main" id="{F64A2D57-97BF-42CD-A95E-78595366EF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268" y="4797798"/>
            <a:ext cx="644400" cy="173771"/>
          </a:xfrm>
          <a:prstGeom prst="rect">
            <a:avLst/>
          </a:prstGeom>
        </p:spPr>
      </p:pic>
      <p:sp>
        <p:nvSpPr>
          <p:cNvPr id="2" name="Title 1">
            <a:extLst>
              <a:ext uri="{FF2B5EF4-FFF2-40B4-BE49-F238E27FC236}">
                <a16:creationId xmlns:a16="http://schemas.microsoft.com/office/drawing/2014/main" id="{2B6EC579-CEED-022E-EAA6-54A133ECC09F}"/>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dirty="0"/>
          </a:p>
        </p:txBody>
      </p:sp>
      <p:pic>
        <p:nvPicPr>
          <p:cNvPr id="3" name="Picture 2" descr="A picture containing drawing, sunset&#10;&#10;Description automatically generated">
            <a:extLst>
              <a:ext uri="{FF2B5EF4-FFF2-40B4-BE49-F238E27FC236}">
                <a16:creationId xmlns:a16="http://schemas.microsoft.com/office/drawing/2014/main" id="{A05082CE-8B07-2392-5F88-B7DCE22D6B25}"/>
              </a:ext>
            </a:extLst>
          </p:cNvPr>
          <p:cNvPicPr>
            <a:picLocks noChangeAspect="1"/>
          </p:cNvPicPr>
          <p:nvPr userDrawn="1"/>
        </p:nvPicPr>
        <p:blipFill>
          <a:blip r:embed="rId2"/>
          <a:stretch>
            <a:fillRect/>
          </a:stretch>
        </p:blipFill>
        <p:spPr>
          <a:xfrm>
            <a:off x="0" y="0"/>
            <a:ext cx="9144000" cy="5143500"/>
          </a:xfrm>
          <a:prstGeom prst="rect">
            <a:avLst/>
          </a:prstGeom>
        </p:spPr>
      </p:pic>
      <p:cxnSp>
        <p:nvCxnSpPr>
          <p:cNvPr id="4" name="Straight Connector 3">
            <a:extLst>
              <a:ext uri="{FF2B5EF4-FFF2-40B4-BE49-F238E27FC236}">
                <a16:creationId xmlns:a16="http://schemas.microsoft.com/office/drawing/2014/main" id="{24C1E97B-6036-70BC-4B32-93AA137CABD4}"/>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39541288-9662-B496-2662-F094B14137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1268" y="4797798"/>
            <a:ext cx="644400" cy="173771"/>
          </a:xfrm>
          <a:prstGeom prst="rect">
            <a:avLst/>
          </a:prstGeom>
        </p:spPr>
      </p:pic>
    </p:spTree>
    <p:extLst>
      <p:ext uri="{BB962C8B-B14F-4D97-AF65-F5344CB8AC3E}">
        <p14:creationId xmlns:p14="http://schemas.microsoft.com/office/powerpoint/2010/main" val="2327112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ast Slide 3">
    <p:bg>
      <p:bgPr>
        <a:solidFill>
          <a:srgbClr val="280049"/>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0549B5-506C-4AF6-A6C7-C62C3491F79C}"/>
              </a:ext>
            </a:extLst>
          </p:cNvPr>
          <p:cNvSpPr>
            <a:spLocks noGrp="1"/>
          </p:cNvSpPr>
          <p:nvPr>
            <p:ph type="sldNum" sz="quarter" idx="15"/>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31FD208D-F411-A819-8C28-5EA0462E7B99}"/>
              </a:ext>
            </a:extLst>
          </p:cNvPr>
          <p:cNvSpPr>
            <a:spLocks noGrp="1"/>
          </p:cNvSpPr>
          <p:nvPr>
            <p:ph type="title"/>
          </p:nvPr>
        </p:nvSpPr>
        <p:spPr>
          <a:xfrm>
            <a:off x="250825" y="170929"/>
            <a:ext cx="8642350" cy="600596"/>
          </a:xfrm>
          <a:prstGeom prst="rect">
            <a:avLst/>
          </a:prstGeom>
        </p:spPr>
        <p:txBody>
          <a:bodyPr vert="horz" lIns="0" tIns="0" rIns="0" bIns="0" rtlCol="0" anchor="t" anchorCtr="0">
            <a:noAutofit/>
          </a:bodyPr>
          <a:lstStyle>
            <a:lvl1pPr>
              <a:defRPr>
                <a:solidFill>
                  <a:schemeClr val="bg1"/>
                </a:solidFill>
              </a:defRPr>
            </a:lvl1pPr>
          </a:lstStyle>
          <a:p>
            <a:r>
              <a:rPr lang="en-US"/>
              <a:t>Click to edit Master title style</a:t>
            </a:r>
            <a:endParaRPr lang="en-GB" dirty="0"/>
          </a:p>
        </p:txBody>
      </p:sp>
      <p:pic>
        <p:nvPicPr>
          <p:cNvPr id="5" name="Graphic 4">
            <a:extLst>
              <a:ext uri="{FF2B5EF4-FFF2-40B4-BE49-F238E27FC236}">
                <a16:creationId xmlns:a16="http://schemas.microsoft.com/office/drawing/2014/main" id="{08284C28-CCA6-FC02-9856-740D898685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800" y="4798800"/>
            <a:ext cx="644400" cy="173771"/>
          </a:xfrm>
          <a:prstGeom prst="rect">
            <a:avLst/>
          </a:prstGeom>
        </p:spPr>
      </p:pic>
      <p:pic>
        <p:nvPicPr>
          <p:cNvPr id="3" name="Graphic 2">
            <a:extLst>
              <a:ext uri="{FF2B5EF4-FFF2-40B4-BE49-F238E27FC236}">
                <a16:creationId xmlns:a16="http://schemas.microsoft.com/office/drawing/2014/main" id="{032EFF65-CAFB-224A-0468-92FDB22474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2800" y="4798800"/>
            <a:ext cx="644400" cy="173771"/>
          </a:xfrm>
          <a:prstGeom prst="rect">
            <a:avLst/>
          </a:prstGeom>
        </p:spPr>
      </p:pic>
    </p:spTree>
    <p:extLst>
      <p:ext uri="{BB962C8B-B14F-4D97-AF65-F5344CB8AC3E}">
        <p14:creationId xmlns:p14="http://schemas.microsoft.com/office/powerpoint/2010/main" val="2824208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Intro_2">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3EE8931B-D681-4A50-BE25-78F27B67C6A9}"/>
              </a:ext>
            </a:extLst>
          </p:cNvPr>
          <p:cNvPicPr>
            <a:picLocks noChangeAspect="1"/>
          </p:cNvPicPr>
          <p:nvPr/>
        </p:nvPicPr>
        <p:blipFill>
          <a:blip r:embed="rId2"/>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chemeClr val="bg1"/>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p:nvCxnSpPr>
        <p:spPr>
          <a:xfrm>
            <a:off x="0" y="465931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03ED8DD-FD52-4C69-AE96-3A7E05CC3E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800" y="4798800"/>
            <a:ext cx="644400" cy="173771"/>
          </a:xfrm>
          <a:prstGeom prst="rect">
            <a:avLst/>
          </a:prstGeom>
        </p:spPr>
      </p:pic>
      <p:sp>
        <p:nvSpPr>
          <p:cNvPr id="2" name="Text Placeholder 9">
            <a:extLst>
              <a:ext uri="{FF2B5EF4-FFF2-40B4-BE49-F238E27FC236}">
                <a16:creationId xmlns:a16="http://schemas.microsoft.com/office/drawing/2014/main" id="{9E8E5A57-7133-97B7-6245-6510519B6556}"/>
              </a:ext>
            </a:extLst>
          </p:cNvPr>
          <p:cNvSpPr>
            <a:spLocks noGrp="1"/>
          </p:cNvSpPr>
          <p:nvPr>
            <p:ph type="body" sz="quarter" idx="13"/>
          </p:nvPr>
        </p:nvSpPr>
        <p:spPr>
          <a:xfrm>
            <a:off x="253447" y="774059"/>
            <a:ext cx="8639727" cy="752084"/>
          </a:xfrm>
        </p:spPr>
        <p:txBody>
          <a:bodyPr>
            <a:noAutofit/>
          </a:bodyPr>
          <a:lstStyle>
            <a:lvl1pPr>
              <a:lnSpc>
                <a:spcPts val="3200"/>
              </a:lnSpc>
              <a:defRPr sz="3000">
                <a:solidFill>
                  <a:schemeClr val="bg1"/>
                </a:solidFill>
              </a:defRPr>
            </a:lvl1pPr>
          </a:lstStyle>
          <a:p>
            <a:pPr lvl="0"/>
            <a:r>
              <a:rPr lang="en-US"/>
              <a:t>Click to edit Master text styles</a:t>
            </a:r>
          </a:p>
        </p:txBody>
      </p:sp>
      <p:sp>
        <p:nvSpPr>
          <p:cNvPr id="3" name="Title Placeholder 1">
            <a:extLst>
              <a:ext uri="{FF2B5EF4-FFF2-40B4-BE49-F238E27FC236}">
                <a16:creationId xmlns:a16="http://schemas.microsoft.com/office/drawing/2014/main" id="{2EFAAE3F-6F8D-5F90-7EA2-242E356488BB}"/>
              </a:ext>
            </a:extLst>
          </p:cNvPr>
          <p:cNvSpPr>
            <a:spLocks noGrp="1"/>
          </p:cNvSpPr>
          <p:nvPr>
            <p:ph type="title"/>
          </p:nvPr>
        </p:nvSpPr>
        <p:spPr>
          <a:xfrm>
            <a:off x="253263" y="158750"/>
            <a:ext cx="8639912" cy="396875"/>
          </a:xfrm>
          <a:prstGeom prst="rect">
            <a:avLst/>
          </a:prstGeom>
        </p:spPr>
        <p:txBody>
          <a:bodyPr vert="horz" lIns="0" tIns="0" rIns="0" bIns="0" rtlCol="0" anchor="t" anchorCtr="0">
            <a:noAutofit/>
          </a:bodyPr>
          <a:lstStyle>
            <a:lvl1pPr>
              <a:defRPr>
                <a:solidFill>
                  <a:schemeClr val="bg1"/>
                </a:solidFill>
              </a:defRPr>
            </a:lvl1pPr>
          </a:lstStyle>
          <a:p>
            <a:r>
              <a:rPr lang="en-US"/>
              <a:t>Click to edit Master title style</a:t>
            </a:r>
            <a:endParaRPr lang="en-GB" dirty="0"/>
          </a:p>
        </p:txBody>
      </p:sp>
      <p:sp>
        <p:nvSpPr>
          <p:cNvPr id="10" name="Text Placeholder 9">
            <a:extLst>
              <a:ext uri="{FF2B5EF4-FFF2-40B4-BE49-F238E27FC236}">
                <a16:creationId xmlns:a16="http://schemas.microsoft.com/office/drawing/2014/main" id="{00004D90-6299-F8E0-312F-971D45D610F2}"/>
              </a:ext>
            </a:extLst>
          </p:cNvPr>
          <p:cNvSpPr>
            <a:spLocks noGrp="1"/>
          </p:cNvSpPr>
          <p:nvPr>
            <p:ph type="body" sz="quarter" idx="14"/>
          </p:nvPr>
        </p:nvSpPr>
        <p:spPr>
          <a:xfrm>
            <a:off x="253263" y="1866095"/>
            <a:ext cx="8639912" cy="25058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descr="A picture containing drawing&#10;&#10;Description automatically generated">
            <a:extLst>
              <a:ext uri="{FF2B5EF4-FFF2-40B4-BE49-F238E27FC236}">
                <a16:creationId xmlns:a16="http://schemas.microsoft.com/office/drawing/2014/main" id="{1F08BFCA-6168-B741-DA97-2EC0453C489A}"/>
              </a:ext>
            </a:extLst>
          </p:cNvPr>
          <p:cNvPicPr>
            <a:picLocks noChangeAspect="1"/>
          </p:cNvPicPr>
          <p:nvPr userDrawn="1"/>
        </p:nvPicPr>
        <p:blipFill>
          <a:blip r:embed="rId2"/>
          <a:stretch>
            <a:fillRect/>
          </a:stretch>
        </p:blipFill>
        <p:spPr>
          <a:xfrm>
            <a:off x="0" y="0"/>
            <a:ext cx="9144000" cy="5143500"/>
          </a:xfrm>
          <a:prstGeom prst="rect">
            <a:avLst/>
          </a:prstGeom>
        </p:spPr>
      </p:pic>
      <p:cxnSp>
        <p:nvCxnSpPr>
          <p:cNvPr id="8" name="Straight Connector 7">
            <a:extLst>
              <a:ext uri="{FF2B5EF4-FFF2-40B4-BE49-F238E27FC236}">
                <a16:creationId xmlns:a16="http://schemas.microsoft.com/office/drawing/2014/main" id="{BECD56E0-2359-5E7C-7772-41D39ABABDA7}"/>
              </a:ext>
            </a:extLst>
          </p:cNvPr>
          <p:cNvCxnSpPr/>
          <p:nvPr userDrawn="1"/>
        </p:nvCxnSpPr>
        <p:spPr>
          <a:xfrm>
            <a:off x="0" y="465931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46764343-EA58-1659-2C12-D6C3B863C2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2800" y="4798800"/>
            <a:ext cx="644400" cy="173771"/>
          </a:xfrm>
          <a:prstGeom prst="rect">
            <a:avLst/>
          </a:prstGeom>
        </p:spPr>
      </p:pic>
    </p:spTree>
    <p:extLst>
      <p:ext uri="{BB962C8B-B14F-4D97-AF65-F5344CB8AC3E}">
        <p14:creationId xmlns:p14="http://schemas.microsoft.com/office/powerpoint/2010/main" val="4014313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ast Slide 2">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drawing, device&#10;&#10;Description automatically generated">
            <a:extLst>
              <a:ext uri="{FF2B5EF4-FFF2-40B4-BE49-F238E27FC236}">
                <a16:creationId xmlns:a16="http://schemas.microsoft.com/office/drawing/2014/main" id="{FEBAA33C-7A46-4636-987C-8CC79C698B2C}"/>
              </a:ext>
            </a:extLst>
          </p:cNvPr>
          <p:cNvPicPr>
            <a:picLocks noChangeAspect="1"/>
          </p:cNvPicPr>
          <p:nvPr/>
        </p:nvPicPr>
        <p:blipFill>
          <a:blip r:embed="rId2"/>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chemeClr val="bg1"/>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p:nvCxnSpPr>
        <p:spPr>
          <a:xfrm>
            <a:off x="0" y="4638351"/>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AA9883A-9A42-4CF7-865B-D71029A045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800" y="4798800"/>
            <a:ext cx="644400" cy="173771"/>
          </a:xfrm>
          <a:prstGeom prst="rect">
            <a:avLst/>
          </a:prstGeom>
        </p:spPr>
      </p:pic>
      <p:sp>
        <p:nvSpPr>
          <p:cNvPr id="2" name="Title 1">
            <a:extLst>
              <a:ext uri="{FF2B5EF4-FFF2-40B4-BE49-F238E27FC236}">
                <a16:creationId xmlns:a16="http://schemas.microsoft.com/office/drawing/2014/main" id="{1358198D-C2C2-83D5-9E98-5344980AB88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pic>
        <p:nvPicPr>
          <p:cNvPr id="3" name="Picture 2" descr="A picture containing drawing, device&#10;&#10;Description automatically generated">
            <a:extLst>
              <a:ext uri="{FF2B5EF4-FFF2-40B4-BE49-F238E27FC236}">
                <a16:creationId xmlns:a16="http://schemas.microsoft.com/office/drawing/2014/main" id="{9305216C-19F9-8158-7726-D354C9D80EC3}"/>
              </a:ext>
            </a:extLst>
          </p:cNvPr>
          <p:cNvPicPr>
            <a:picLocks noChangeAspect="1"/>
          </p:cNvPicPr>
          <p:nvPr userDrawn="1"/>
        </p:nvPicPr>
        <p:blipFill>
          <a:blip r:embed="rId2"/>
          <a:stretch>
            <a:fillRect/>
          </a:stretch>
        </p:blipFill>
        <p:spPr>
          <a:xfrm>
            <a:off x="0" y="0"/>
            <a:ext cx="9144000" cy="5143500"/>
          </a:xfrm>
          <a:prstGeom prst="rect">
            <a:avLst/>
          </a:prstGeom>
        </p:spPr>
      </p:pic>
      <p:cxnSp>
        <p:nvCxnSpPr>
          <p:cNvPr id="6" name="Straight Connector 5">
            <a:extLst>
              <a:ext uri="{FF2B5EF4-FFF2-40B4-BE49-F238E27FC236}">
                <a16:creationId xmlns:a16="http://schemas.microsoft.com/office/drawing/2014/main" id="{BF210447-ABC3-E729-ED79-E008868BA56A}"/>
              </a:ext>
            </a:extLst>
          </p:cNvPr>
          <p:cNvCxnSpPr/>
          <p:nvPr userDrawn="1"/>
        </p:nvCxnSpPr>
        <p:spPr>
          <a:xfrm>
            <a:off x="0" y="465931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44BAAFDD-E83C-63E6-8AD4-AF39842736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2800" y="4798800"/>
            <a:ext cx="644400" cy="173771"/>
          </a:xfrm>
          <a:prstGeom prst="rect">
            <a:avLst/>
          </a:prstGeom>
        </p:spPr>
      </p:pic>
    </p:spTree>
    <p:extLst>
      <p:ext uri="{BB962C8B-B14F-4D97-AF65-F5344CB8AC3E}">
        <p14:creationId xmlns:p14="http://schemas.microsoft.com/office/powerpoint/2010/main" val="1979906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Intro_1">
    <p:spTree>
      <p:nvGrpSpPr>
        <p:cNvPr id="1" name=""/>
        <p:cNvGrpSpPr/>
        <p:nvPr/>
      </p:nvGrpSpPr>
      <p:grpSpPr>
        <a:xfrm>
          <a:off x="0" y="0"/>
          <a:ext cx="0" cy="0"/>
          <a:chOff x="0" y="0"/>
          <a:chExt cx="0" cy="0"/>
        </a:xfrm>
      </p:grpSpPr>
      <p:pic>
        <p:nvPicPr>
          <p:cNvPr id="9" name="Picture 8" descr="A picture containing sunset, drawing&#10;&#10;Description automatically generated">
            <a:extLst>
              <a:ext uri="{FF2B5EF4-FFF2-40B4-BE49-F238E27FC236}">
                <a16:creationId xmlns:a16="http://schemas.microsoft.com/office/drawing/2014/main" id="{F2AD121B-3B13-47F5-BF0A-3E3AF8BD77E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4459BA15-9E1B-48FA-8CA1-C72A3E0353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1268" y="4797798"/>
            <a:ext cx="644400" cy="173771"/>
          </a:xfrm>
          <a:prstGeom prst="rect">
            <a:avLst/>
          </a:prstGeom>
        </p:spPr>
      </p:pic>
      <p:sp>
        <p:nvSpPr>
          <p:cNvPr id="2" name="Text Placeholder 9">
            <a:extLst>
              <a:ext uri="{FF2B5EF4-FFF2-40B4-BE49-F238E27FC236}">
                <a16:creationId xmlns:a16="http://schemas.microsoft.com/office/drawing/2014/main" id="{D69E956D-9797-DCA7-D774-C5FFF90352EC}"/>
              </a:ext>
            </a:extLst>
          </p:cNvPr>
          <p:cNvSpPr>
            <a:spLocks noGrp="1"/>
          </p:cNvSpPr>
          <p:nvPr>
            <p:ph type="body" sz="quarter" idx="13"/>
          </p:nvPr>
        </p:nvSpPr>
        <p:spPr>
          <a:xfrm>
            <a:off x="250825" y="774059"/>
            <a:ext cx="8642350" cy="739207"/>
          </a:xfrm>
        </p:spPr>
        <p:txBody>
          <a:bodyPr>
            <a:noAutofit/>
          </a:bodyPr>
          <a:lstStyle>
            <a:lvl1pPr>
              <a:lnSpc>
                <a:spcPts val="3200"/>
              </a:lnSpc>
              <a:defRPr sz="3000">
                <a:solidFill>
                  <a:schemeClr val="tx2"/>
                </a:solidFill>
              </a:defRPr>
            </a:lvl1pPr>
          </a:lstStyle>
          <a:p>
            <a:pPr lvl="0"/>
            <a:r>
              <a:rPr lang="en-US"/>
              <a:t>Click to edit Master text styles</a:t>
            </a:r>
          </a:p>
        </p:txBody>
      </p:sp>
      <p:sp>
        <p:nvSpPr>
          <p:cNvPr id="3" name="Title Placeholder 1">
            <a:extLst>
              <a:ext uri="{FF2B5EF4-FFF2-40B4-BE49-F238E27FC236}">
                <a16:creationId xmlns:a16="http://schemas.microsoft.com/office/drawing/2014/main" id="{D9D5C65F-0156-8F0D-32D2-ED42D30C136D}"/>
              </a:ext>
            </a:extLst>
          </p:cNvPr>
          <p:cNvSpPr>
            <a:spLocks noGrp="1"/>
          </p:cNvSpPr>
          <p:nvPr>
            <p:ph type="title"/>
          </p:nvPr>
        </p:nvSpPr>
        <p:spPr>
          <a:xfrm>
            <a:off x="250824" y="165672"/>
            <a:ext cx="8642351" cy="389953"/>
          </a:xfrm>
          <a:prstGeom prst="rect">
            <a:avLst/>
          </a:prstGeom>
        </p:spPr>
        <p:txBody>
          <a:bodyPr vert="horz" lIns="0" tIns="0" rIns="0" bIns="0" rtlCol="0" anchor="t" anchorCtr="0">
            <a:noAutofit/>
          </a:bodyPr>
          <a:lstStyle>
            <a:lvl1pPr>
              <a:defRPr>
                <a:solidFill>
                  <a:schemeClr val="tx2"/>
                </a:solidFill>
              </a:defRPr>
            </a:lvl1pPr>
          </a:lstStyle>
          <a:p>
            <a:r>
              <a:rPr lang="en-US"/>
              <a:t>Click to edit Master title style</a:t>
            </a:r>
            <a:endParaRPr lang="en-GB" dirty="0"/>
          </a:p>
        </p:txBody>
      </p:sp>
      <p:sp>
        <p:nvSpPr>
          <p:cNvPr id="6" name="Text Placeholder 9">
            <a:extLst>
              <a:ext uri="{FF2B5EF4-FFF2-40B4-BE49-F238E27FC236}">
                <a16:creationId xmlns:a16="http://schemas.microsoft.com/office/drawing/2014/main" id="{4C038E7E-7E5F-EACE-8330-094529857FB5}"/>
              </a:ext>
            </a:extLst>
          </p:cNvPr>
          <p:cNvSpPr>
            <a:spLocks noGrp="1"/>
          </p:cNvSpPr>
          <p:nvPr>
            <p:ph type="body" sz="quarter" idx="14"/>
          </p:nvPr>
        </p:nvSpPr>
        <p:spPr>
          <a:xfrm>
            <a:off x="250825" y="1863529"/>
            <a:ext cx="8642350" cy="250844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6522510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Intro_2">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3EE8931B-D681-4A50-BE25-78F27B67C6A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chemeClr val="bg1"/>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userDrawn="1"/>
        </p:nvCxnSpPr>
        <p:spPr>
          <a:xfrm>
            <a:off x="0" y="465931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03ED8DD-FD52-4C69-AE96-3A7E05CC3EC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2800" y="4798800"/>
            <a:ext cx="644400" cy="173771"/>
          </a:xfrm>
          <a:prstGeom prst="rect">
            <a:avLst/>
          </a:prstGeom>
        </p:spPr>
      </p:pic>
      <p:sp>
        <p:nvSpPr>
          <p:cNvPr id="2" name="Text Placeholder 9">
            <a:extLst>
              <a:ext uri="{FF2B5EF4-FFF2-40B4-BE49-F238E27FC236}">
                <a16:creationId xmlns:a16="http://schemas.microsoft.com/office/drawing/2014/main" id="{9E8E5A57-7133-97B7-6245-6510519B6556}"/>
              </a:ext>
            </a:extLst>
          </p:cNvPr>
          <p:cNvSpPr>
            <a:spLocks noGrp="1"/>
          </p:cNvSpPr>
          <p:nvPr>
            <p:ph type="body" sz="quarter" idx="13"/>
          </p:nvPr>
        </p:nvSpPr>
        <p:spPr>
          <a:xfrm>
            <a:off x="253447" y="774059"/>
            <a:ext cx="8639727" cy="752084"/>
          </a:xfrm>
        </p:spPr>
        <p:txBody>
          <a:bodyPr>
            <a:noAutofit/>
          </a:bodyPr>
          <a:lstStyle>
            <a:lvl1pPr>
              <a:lnSpc>
                <a:spcPts val="3200"/>
              </a:lnSpc>
              <a:defRPr sz="3000">
                <a:solidFill>
                  <a:schemeClr val="bg1"/>
                </a:solidFill>
              </a:defRPr>
            </a:lvl1pPr>
          </a:lstStyle>
          <a:p>
            <a:pPr lvl="0"/>
            <a:r>
              <a:rPr lang="en-US"/>
              <a:t>Click to edit Master text styles</a:t>
            </a:r>
          </a:p>
        </p:txBody>
      </p:sp>
      <p:sp>
        <p:nvSpPr>
          <p:cNvPr id="3" name="Title Placeholder 1">
            <a:extLst>
              <a:ext uri="{FF2B5EF4-FFF2-40B4-BE49-F238E27FC236}">
                <a16:creationId xmlns:a16="http://schemas.microsoft.com/office/drawing/2014/main" id="{2EFAAE3F-6F8D-5F90-7EA2-242E356488BB}"/>
              </a:ext>
            </a:extLst>
          </p:cNvPr>
          <p:cNvSpPr>
            <a:spLocks noGrp="1"/>
          </p:cNvSpPr>
          <p:nvPr>
            <p:ph type="title"/>
          </p:nvPr>
        </p:nvSpPr>
        <p:spPr>
          <a:xfrm>
            <a:off x="253263" y="158750"/>
            <a:ext cx="8639912" cy="396875"/>
          </a:xfrm>
          <a:prstGeom prst="rect">
            <a:avLst/>
          </a:prstGeom>
        </p:spPr>
        <p:txBody>
          <a:bodyPr vert="horz" lIns="0" tIns="0" rIns="0" bIns="0" rtlCol="0" anchor="t" anchorCtr="0">
            <a:noAutofit/>
          </a:bodyPr>
          <a:lstStyle>
            <a:lvl1pPr>
              <a:defRPr>
                <a:solidFill>
                  <a:schemeClr val="bg1"/>
                </a:solidFill>
              </a:defRPr>
            </a:lvl1pPr>
          </a:lstStyle>
          <a:p>
            <a:r>
              <a:rPr lang="en-US"/>
              <a:t>Click to edit Master title style</a:t>
            </a:r>
            <a:endParaRPr lang="en-GB" dirty="0"/>
          </a:p>
        </p:txBody>
      </p:sp>
      <p:sp>
        <p:nvSpPr>
          <p:cNvPr id="10" name="Text Placeholder 9">
            <a:extLst>
              <a:ext uri="{FF2B5EF4-FFF2-40B4-BE49-F238E27FC236}">
                <a16:creationId xmlns:a16="http://schemas.microsoft.com/office/drawing/2014/main" id="{00004D90-6299-F8E0-312F-971D45D610F2}"/>
              </a:ext>
            </a:extLst>
          </p:cNvPr>
          <p:cNvSpPr>
            <a:spLocks noGrp="1"/>
          </p:cNvSpPr>
          <p:nvPr>
            <p:ph type="body" sz="quarter" idx="14"/>
          </p:nvPr>
        </p:nvSpPr>
        <p:spPr>
          <a:xfrm>
            <a:off x="253263" y="1866095"/>
            <a:ext cx="8639912" cy="25058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30722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tro_3">
    <p:bg>
      <p:bgPr>
        <a:solidFill>
          <a:srgbClr val="280049"/>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250824" y="771525"/>
            <a:ext cx="8642349" cy="735303"/>
          </a:xfrm>
        </p:spPr>
        <p:txBody>
          <a:bodyPr>
            <a:noAutofit/>
          </a:bodyPr>
          <a:lstStyle>
            <a:lvl1pPr>
              <a:lnSpc>
                <a:spcPts val="3200"/>
              </a:lnSpc>
              <a:defRPr sz="3000">
                <a:solidFill>
                  <a:schemeClr val="bg1"/>
                </a:solidFill>
              </a:defRPr>
            </a:lvl1pPr>
          </a:lstStyle>
          <a:p>
            <a:pPr lvl="0"/>
            <a:r>
              <a:rPr lang="en-US"/>
              <a:t>Click to edit Master text styles</a:t>
            </a:r>
          </a:p>
        </p:txBody>
      </p:sp>
      <p:sp>
        <p:nvSpPr>
          <p:cNvPr id="4" name="Slide Number Placeholder 3">
            <a:extLst>
              <a:ext uri="{FF2B5EF4-FFF2-40B4-BE49-F238E27FC236}">
                <a16:creationId xmlns:a16="http://schemas.microsoft.com/office/drawing/2014/main" id="{910549B5-506C-4AF6-A6C7-C62C3491F79C}"/>
              </a:ext>
            </a:extLst>
          </p:cNvPr>
          <p:cNvSpPr>
            <a:spLocks noGrp="1"/>
          </p:cNvSpPr>
          <p:nvPr>
            <p:ph type="sldNum" sz="quarter" idx="15"/>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31FD208D-F411-A819-8C28-5EA0462E7B99}"/>
              </a:ext>
            </a:extLst>
          </p:cNvPr>
          <p:cNvSpPr>
            <a:spLocks noGrp="1"/>
          </p:cNvSpPr>
          <p:nvPr>
            <p:ph type="title"/>
          </p:nvPr>
        </p:nvSpPr>
        <p:spPr>
          <a:xfrm>
            <a:off x="250825" y="170930"/>
            <a:ext cx="8642350" cy="384696"/>
          </a:xfrm>
          <a:prstGeom prst="rect">
            <a:avLst/>
          </a:prstGeom>
        </p:spPr>
        <p:txBody>
          <a:bodyPr vert="horz" lIns="0" tIns="0" rIns="0" bIns="0" rtlCol="0" anchor="t" anchorCtr="0">
            <a:noAutofit/>
          </a:bodyPr>
          <a:lstStyle>
            <a:lvl1pPr>
              <a:defRPr>
                <a:solidFill>
                  <a:schemeClr val="bg1"/>
                </a:solidFill>
              </a:defRPr>
            </a:lvl1pPr>
          </a:lstStyle>
          <a:p>
            <a:r>
              <a:rPr lang="en-US"/>
              <a:t>Click to edit Master title style</a:t>
            </a:r>
            <a:endParaRPr lang="en-GB" dirty="0"/>
          </a:p>
        </p:txBody>
      </p:sp>
      <p:sp>
        <p:nvSpPr>
          <p:cNvPr id="3" name="Text Placeholder 9">
            <a:extLst>
              <a:ext uri="{FF2B5EF4-FFF2-40B4-BE49-F238E27FC236}">
                <a16:creationId xmlns:a16="http://schemas.microsoft.com/office/drawing/2014/main" id="{A0941C86-03E8-60E9-FE75-0E73F54939A1}"/>
              </a:ext>
            </a:extLst>
          </p:cNvPr>
          <p:cNvSpPr>
            <a:spLocks noGrp="1"/>
          </p:cNvSpPr>
          <p:nvPr>
            <p:ph type="body" sz="quarter" idx="14"/>
          </p:nvPr>
        </p:nvSpPr>
        <p:spPr>
          <a:xfrm>
            <a:off x="250825" y="1858229"/>
            <a:ext cx="8642348" cy="25137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Graphic 4">
            <a:extLst>
              <a:ext uri="{FF2B5EF4-FFF2-40B4-BE49-F238E27FC236}">
                <a16:creationId xmlns:a16="http://schemas.microsoft.com/office/drawing/2014/main" id="{7E814C22-53FC-0C70-DE36-9793D97218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2800" y="4798800"/>
            <a:ext cx="644400" cy="173771"/>
          </a:xfrm>
          <a:prstGeom prst="rect">
            <a:avLst/>
          </a:prstGeom>
        </p:spPr>
      </p:pic>
    </p:spTree>
    <p:extLst>
      <p:ext uri="{BB962C8B-B14F-4D97-AF65-F5344CB8AC3E}">
        <p14:creationId xmlns:p14="http://schemas.microsoft.com/office/powerpoint/2010/main" val="4004199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1" name="Text Placeholder 10">
            <a:extLst>
              <a:ext uri="{FF2B5EF4-FFF2-40B4-BE49-F238E27FC236}">
                <a16:creationId xmlns:a16="http://schemas.microsoft.com/office/drawing/2014/main" id="{7CEB86FF-0B66-44F3-B3CD-DCC5F3A622F4}"/>
              </a:ext>
            </a:extLst>
          </p:cNvPr>
          <p:cNvSpPr>
            <a:spLocks noGrp="1"/>
          </p:cNvSpPr>
          <p:nvPr>
            <p:ph type="body" sz="quarter" idx="13"/>
          </p:nvPr>
        </p:nvSpPr>
        <p:spPr>
          <a:xfrm>
            <a:off x="250825" y="915987"/>
            <a:ext cx="8642349" cy="3455987"/>
          </a:xfrm>
        </p:spPr>
        <p:txBody>
          <a:bodyPr numCol="2" spcCol="360000"/>
          <a:lstStyle>
            <a:lvl1pPr marL="228600" indent="-228600">
              <a:lnSpc>
                <a:spcPts val="1500"/>
              </a:lnSpc>
              <a:spcBef>
                <a:spcPts val="1500"/>
              </a:spcBef>
              <a:buFont typeface="+mj-lt"/>
              <a:buAutoNum type="arabicPeriod"/>
              <a:defRPr sz="1150" b="1">
                <a:solidFill>
                  <a:schemeClr val="tx2"/>
                </a:solidFill>
              </a:defRPr>
            </a:lvl1pPr>
            <a:lvl2pPr marL="234950" indent="0">
              <a:lnSpc>
                <a:spcPts val="1500"/>
              </a:lnSpc>
              <a:spcBef>
                <a:spcPts val="0"/>
              </a:spcBef>
              <a:buNone/>
              <a:defRPr sz="1150">
                <a:solidFill>
                  <a:schemeClr val="tx2"/>
                </a:solidFill>
              </a:defRPr>
            </a:lvl2pPr>
            <a:lvl3pPr>
              <a:defRPr sz="1150"/>
            </a:lvl3pPr>
            <a:lvl4pPr>
              <a:defRPr sz="1150"/>
            </a:lvl4pPr>
            <a:lvl5pPr>
              <a:defRPr sz="1150"/>
            </a:lvl5p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D6050518-E08A-042A-6348-8CFC4355C921}"/>
              </a:ext>
            </a:extLst>
          </p:cNvPr>
          <p:cNvSpPr>
            <a:spLocks noGrp="1"/>
          </p:cNvSpPr>
          <p:nvPr>
            <p:ph type="title"/>
          </p:nvPr>
        </p:nvSpPr>
        <p:spPr>
          <a:xfrm>
            <a:off x="250825" y="158915"/>
            <a:ext cx="8642350" cy="612610"/>
          </a:xfrm>
          <a:prstGeom prst="rect">
            <a:avLst/>
          </a:prstGeom>
        </p:spPr>
        <p:txBody>
          <a:bodyPr vert="horz" lIns="0" tIns="0" rIns="0" bIns="0" rtlCol="0" anchor="t" anchorCtr="0">
            <a:noAutofit/>
          </a:bodyPr>
          <a:lstStyle/>
          <a:p>
            <a:r>
              <a:rPr lang="en-US"/>
              <a:t>Click to edit Master title style</a:t>
            </a:r>
            <a:endParaRPr lang="en-GB" dirty="0"/>
          </a:p>
        </p:txBody>
      </p:sp>
    </p:spTree>
    <p:extLst>
      <p:ext uri="{BB962C8B-B14F-4D97-AF65-F5344CB8AC3E}">
        <p14:creationId xmlns:p14="http://schemas.microsoft.com/office/powerpoint/2010/main" val="1985404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 One Column Shor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B10CB1-B7C9-40ED-8743-0C8FB3DF0E4C}"/>
              </a:ext>
            </a:extLst>
          </p:cNvPr>
          <p:cNvSpPr>
            <a:spLocks noGrp="1"/>
          </p:cNvSpPr>
          <p:nvPr>
            <p:ph type="body" sz="quarter" idx="15"/>
          </p:nvPr>
        </p:nvSpPr>
        <p:spPr>
          <a:xfrm>
            <a:off x="250825" y="915987"/>
            <a:ext cx="4321175" cy="34559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816946BC-34FD-266A-AEF6-C66C94394DFD}"/>
              </a:ext>
            </a:extLst>
          </p:cNvPr>
          <p:cNvSpPr>
            <a:spLocks noGrp="1"/>
          </p:cNvSpPr>
          <p:nvPr>
            <p:ph type="title"/>
          </p:nvPr>
        </p:nvSpPr>
        <p:spPr>
          <a:xfrm>
            <a:off x="250825" y="158750"/>
            <a:ext cx="8642350" cy="612775"/>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2429493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 1 Column - Lon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B10CB1-B7C9-40ED-8743-0C8FB3DF0E4C}"/>
              </a:ext>
            </a:extLst>
          </p:cNvPr>
          <p:cNvSpPr>
            <a:spLocks noGrp="1"/>
          </p:cNvSpPr>
          <p:nvPr>
            <p:ph type="body" sz="quarter" idx="15"/>
          </p:nvPr>
        </p:nvSpPr>
        <p:spPr>
          <a:xfrm>
            <a:off x="250825" y="915987"/>
            <a:ext cx="8642350" cy="3455987"/>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816946BC-34FD-266A-AEF6-C66C94394DFD}"/>
              </a:ext>
            </a:extLst>
          </p:cNvPr>
          <p:cNvSpPr>
            <a:spLocks noGrp="1"/>
          </p:cNvSpPr>
          <p:nvPr>
            <p:ph type="title"/>
          </p:nvPr>
        </p:nvSpPr>
        <p:spPr>
          <a:xfrm>
            <a:off x="250825" y="158518"/>
            <a:ext cx="8642350" cy="613008"/>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1194118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 Two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1" name="Text Placeholder 8">
            <a:extLst>
              <a:ext uri="{FF2B5EF4-FFF2-40B4-BE49-F238E27FC236}">
                <a16:creationId xmlns:a16="http://schemas.microsoft.com/office/drawing/2014/main" id="{B0A6C56D-8AB7-47F2-8150-894430FF150A}"/>
              </a:ext>
            </a:extLst>
          </p:cNvPr>
          <p:cNvSpPr>
            <a:spLocks noGrp="1"/>
          </p:cNvSpPr>
          <p:nvPr>
            <p:ph type="body" sz="quarter" idx="15"/>
          </p:nvPr>
        </p:nvSpPr>
        <p:spPr>
          <a:xfrm>
            <a:off x="250825" y="915987"/>
            <a:ext cx="8642350" cy="3455987"/>
          </a:xfrm>
        </p:spPr>
        <p:txBody>
          <a:bodyPr numCol="2" spcCol="360000"/>
          <a:lstStyle>
            <a:lvl4pPr marL="756000" indent="-252000">
              <a:buFont typeface="Century Gothic" panose="020B0502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Placeholder 1">
            <a:extLst>
              <a:ext uri="{FF2B5EF4-FFF2-40B4-BE49-F238E27FC236}">
                <a16:creationId xmlns:a16="http://schemas.microsoft.com/office/drawing/2014/main" id="{679B5CDD-E8E3-5AE6-B6B6-6420B349804F}"/>
              </a:ext>
            </a:extLst>
          </p:cNvPr>
          <p:cNvSpPr>
            <a:spLocks noGrp="1"/>
          </p:cNvSpPr>
          <p:nvPr>
            <p:ph type="title"/>
          </p:nvPr>
        </p:nvSpPr>
        <p:spPr>
          <a:xfrm>
            <a:off x="250825" y="158750"/>
            <a:ext cx="8642350" cy="612775"/>
          </a:xfrm>
          <a:prstGeom prst="rect">
            <a:avLst/>
          </a:prstGeom>
        </p:spPr>
        <p:txBody>
          <a:bodyPr vert="horz" lIns="0" tIns="0" rIns="0" bIns="0" rtlCol="0" anchor="t" anchorCtr="0">
            <a:noAutofit/>
          </a:bodyPr>
          <a:lstStyle/>
          <a:p>
            <a:r>
              <a:rPr lang="en-US"/>
              <a:t>Click to edit Master title style</a:t>
            </a:r>
            <a:endParaRPr lang="en-GB" dirty="0"/>
          </a:p>
        </p:txBody>
      </p:sp>
    </p:spTree>
    <p:extLst>
      <p:ext uri="{BB962C8B-B14F-4D97-AF65-F5344CB8AC3E}">
        <p14:creationId xmlns:p14="http://schemas.microsoft.com/office/powerpoint/2010/main" val="3352417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3" name="Title Placeholder 1">
            <a:extLst>
              <a:ext uri="{FF2B5EF4-FFF2-40B4-BE49-F238E27FC236}">
                <a16:creationId xmlns:a16="http://schemas.microsoft.com/office/drawing/2014/main" id="{A807F7CB-6ECA-46D3-D437-90FD9943CB6C}"/>
              </a:ext>
            </a:extLst>
          </p:cNvPr>
          <p:cNvSpPr>
            <a:spLocks noGrp="1"/>
          </p:cNvSpPr>
          <p:nvPr>
            <p:ph type="title"/>
          </p:nvPr>
        </p:nvSpPr>
        <p:spPr>
          <a:xfrm>
            <a:off x="250825" y="169388"/>
            <a:ext cx="8642350" cy="602137"/>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477091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le + 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49ABF03-8ECB-4B91-92E9-838BC20DC341}"/>
              </a:ext>
            </a:extLst>
          </p:cNvPr>
          <p:cNvSpPr>
            <a:spLocks noGrp="1"/>
          </p:cNvSpPr>
          <p:nvPr>
            <p:ph type="pic" sz="quarter" idx="14" hasCustomPrompt="1"/>
          </p:nvPr>
        </p:nvSpPr>
        <p:spPr>
          <a:xfrm>
            <a:off x="4756150" y="0"/>
            <a:ext cx="4387850" cy="4659982"/>
          </a:xfrm>
          <a:solidFill>
            <a:schemeClr val="bg2">
              <a:lumMod val="85000"/>
            </a:schemeClr>
          </a:solidFill>
        </p:spPr>
        <p:txBody>
          <a:bodyPr tIns="2196000" rIns="0"/>
          <a:lstStyle>
            <a:lvl1pPr algn="ctr">
              <a:defRPr/>
            </a:lvl1pPr>
          </a:lstStyle>
          <a:p>
            <a:r>
              <a:rPr lang="en-GB"/>
              <a:t>Insert image here</a:t>
            </a:r>
          </a:p>
        </p:txBody>
      </p:sp>
      <p:sp>
        <p:nvSpPr>
          <p:cNvPr id="12" name="Footer Placeholder 4">
            <a:extLst>
              <a:ext uri="{FF2B5EF4-FFF2-40B4-BE49-F238E27FC236}">
                <a16:creationId xmlns:a16="http://schemas.microsoft.com/office/drawing/2014/main" id="{004A9732-8A7C-40CD-A3BA-09AB9CE58780}"/>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rgbClr val="7142FF"/>
                </a:solidFill>
              </a:defRPr>
            </a:lvl1pPr>
          </a:lstStyle>
          <a:p>
            <a:r>
              <a:rPr lang="en-US"/>
              <a:t>Section title goes here</a:t>
            </a:r>
            <a:endParaRPr lang="en-GB"/>
          </a:p>
        </p:txBody>
      </p:sp>
      <p:sp>
        <p:nvSpPr>
          <p:cNvPr id="13" name="Slide Number Placeholder 5">
            <a:extLst>
              <a:ext uri="{FF2B5EF4-FFF2-40B4-BE49-F238E27FC236}">
                <a16:creationId xmlns:a16="http://schemas.microsoft.com/office/drawing/2014/main" id="{2F7A291C-2B85-4616-8A55-223F771B478C}"/>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pic>
        <p:nvPicPr>
          <p:cNvPr id="9" name="Graphic 8">
            <a:extLst>
              <a:ext uri="{FF2B5EF4-FFF2-40B4-BE49-F238E27FC236}">
                <a16:creationId xmlns:a16="http://schemas.microsoft.com/office/drawing/2014/main" id="{93D027A9-43F1-49B6-9436-4CAB83E163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268" y="4797798"/>
            <a:ext cx="644400" cy="173771"/>
          </a:xfrm>
          <a:prstGeom prst="rect">
            <a:avLst/>
          </a:prstGeom>
        </p:spPr>
      </p:pic>
      <p:sp>
        <p:nvSpPr>
          <p:cNvPr id="7" name="Text Placeholder 6">
            <a:extLst>
              <a:ext uri="{FF2B5EF4-FFF2-40B4-BE49-F238E27FC236}">
                <a16:creationId xmlns:a16="http://schemas.microsoft.com/office/drawing/2014/main" id="{FF01CF0D-E14B-4EE8-B885-B9C6E7909E67}"/>
              </a:ext>
            </a:extLst>
          </p:cNvPr>
          <p:cNvSpPr>
            <a:spLocks noGrp="1"/>
          </p:cNvSpPr>
          <p:nvPr>
            <p:ph type="body" sz="quarter" idx="15"/>
          </p:nvPr>
        </p:nvSpPr>
        <p:spPr>
          <a:xfrm>
            <a:off x="261037" y="915987"/>
            <a:ext cx="4310961" cy="3455987"/>
          </a:xfrm>
        </p:spPr>
        <p:txBody>
          <a:bodyPr/>
          <a:lstStyle>
            <a:lvl4pPr marL="756000" indent="-252000">
              <a:buFont typeface="Century Gothic" panose="020B0502020202020204" pitchFamily="34" charset="0"/>
              <a:buChar char="•"/>
              <a:defRPr/>
            </a:lvl4pPr>
          </a:lstStyle>
          <a:p>
            <a:pPr lvl="0"/>
            <a:r>
              <a:rPr lang="en-US"/>
              <a:t>Click to edit Master text styles</a:t>
            </a:r>
          </a:p>
        </p:txBody>
      </p:sp>
      <p:sp>
        <p:nvSpPr>
          <p:cNvPr id="3" name="Title Placeholder 1">
            <a:extLst>
              <a:ext uri="{FF2B5EF4-FFF2-40B4-BE49-F238E27FC236}">
                <a16:creationId xmlns:a16="http://schemas.microsoft.com/office/drawing/2014/main" id="{7CAC2446-8758-16B1-3BE7-26ED5ABE38AF}"/>
              </a:ext>
            </a:extLst>
          </p:cNvPr>
          <p:cNvSpPr>
            <a:spLocks noGrp="1"/>
          </p:cNvSpPr>
          <p:nvPr>
            <p:ph type="title"/>
          </p:nvPr>
        </p:nvSpPr>
        <p:spPr>
          <a:xfrm>
            <a:off x="250824" y="169690"/>
            <a:ext cx="4321175" cy="601835"/>
          </a:xfrm>
          <a:prstGeom prst="rect">
            <a:avLst/>
          </a:prstGeom>
        </p:spPr>
        <p:txBody>
          <a:bodyPr vert="horz" lIns="0" tIns="0" rIns="0" bIns="0" rtlCol="0" anchor="t" anchorCtr="0">
            <a:noAutofit/>
          </a:bodyPr>
          <a:lstStyle/>
          <a:p>
            <a:r>
              <a:rPr lang="en-US"/>
              <a:t>Click to edit Master title style</a:t>
            </a:r>
            <a:endParaRPr lang="en-GB"/>
          </a:p>
        </p:txBody>
      </p:sp>
      <p:cxnSp>
        <p:nvCxnSpPr>
          <p:cNvPr id="2" name="Straight Connector 1">
            <a:extLst>
              <a:ext uri="{FF2B5EF4-FFF2-40B4-BE49-F238E27FC236}">
                <a16:creationId xmlns:a16="http://schemas.microsoft.com/office/drawing/2014/main" id="{8EF6C99B-350B-9414-6062-F3EA0CA167A3}"/>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908178"/>
      </p:ext>
    </p:extLst>
  </p:cSld>
  <p:clrMapOvr>
    <a:masterClrMapping/>
  </p:clrMapOvr>
  <p:extLst>
    <p:ext uri="{DCECCB84-F9BA-43D5-87BE-67443E8EF086}">
      <p15:sldGuideLst xmlns:p15="http://schemas.microsoft.com/office/powerpoint/2012/main">
        <p15:guide id="1" orient="horz" pos="293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ro_3">
    <p:bg>
      <p:bgPr>
        <a:solidFill>
          <a:srgbClr val="280049"/>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250824" y="771525"/>
            <a:ext cx="8642349" cy="735303"/>
          </a:xfrm>
        </p:spPr>
        <p:txBody>
          <a:bodyPr>
            <a:noAutofit/>
          </a:bodyPr>
          <a:lstStyle>
            <a:lvl1pPr>
              <a:lnSpc>
                <a:spcPts val="3200"/>
              </a:lnSpc>
              <a:defRPr sz="3000">
                <a:solidFill>
                  <a:schemeClr val="bg1"/>
                </a:solidFill>
              </a:defRPr>
            </a:lvl1pPr>
          </a:lstStyle>
          <a:p>
            <a:pPr lvl="0"/>
            <a:r>
              <a:rPr lang="en-US"/>
              <a:t>Click to edit Master text styles</a:t>
            </a:r>
          </a:p>
        </p:txBody>
      </p:sp>
      <p:sp>
        <p:nvSpPr>
          <p:cNvPr id="4" name="Slide Number Placeholder 3">
            <a:extLst>
              <a:ext uri="{FF2B5EF4-FFF2-40B4-BE49-F238E27FC236}">
                <a16:creationId xmlns:a16="http://schemas.microsoft.com/office/drawing/2014/main" id="{910549B5-506C-4AF6-A6C7-C62C3491F79C}"/>
              </a:ext>
            </a:extLst>
          </p:cNvPr>
          <p:cNvSpPr>
            <a:spLocks noGrp="1"/>
          </p:cNvSpPr>
          <p:nvPr>
            <p:ph type="sldNum" sz="quarter" idx="15"/>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31FD208D-F411-A819-8C28-5EA0462E7B99}"/>
              </a:ext>
            </a:extLst>
          </p:cNvPr>
          <p:cNvSpPr>
            <a:spLocks noGrp="1"/>
          </p:cNvSpPr>
          <p:nvPr>
            <p:ph type="title"/>
          </p:nvPr>
        </p:nvSpPr>
        <p:spPr>
          <a:xfrm>
            <a:off x="250825" y="170930"/>
            <a:ext cx="8642350" cy="384696"/>
          </a:xfrm>
          <a:prstGeom prst="rect">
            <a:avLst/>
          </a:prstGeom>
        </p:spPr>
        <p:txBody>
          <a:bodyPr vert="horz" lIns="0" tIns="0" rIns="0" bIns="0" rtlCol="0" anchor="t" anchorCtr="0">
            <a:noAutofit/>
          </a:bodyPr>
          <a:lstStyle>
            <a:lvl1pPr>
              <a:defRPr>
                <a:solidFill>
                  <a:schemeClr val="bg1"/>
                </a:solidFill>
              </a:defRPr>
            </a:lvl1pPr>
          </a:lstStyle>
          <a:p>
            <a:r>
              <a:rPr lang="en-US"/>
              <a:t>Click to edit Master title style</a:t>
            </a:r>
            <a:endParaRPr lang="en-GB" dirty="0"/>
          </a:p>
        </p:txBody>
      </p:sp>
      <p:sp>
        <p:nvSpPr>
          <p:cNvPr id="3" name="Text Placeholder 9">
            <a:extLst>
              <a:ext uri="{FF2B5EF4-FFF2-40B4-BE49-F238E27FC236}">
                <a16:creationId xmlns:a16="http://schemas.microsoft.com/office/drawing/2014/main" id="{A0941C86-03E8-60E9-FE75-0E73F54939A1}"/>
              </a:ext>
            </a:extLst>
          </p:cNvPr>
          <p:cNvSpPr>
            <a:spLocks noGrp="1"/>
          </p:cNvSpPr>
          <p:nvPr>
            <p:ph type="body" sz="quarter" idx="14"/>
          </p:nvPr>
        </p:nvSpPr>
        <p:spPr>
          <a:xfrm>
            <a:off x="250825" y="1858229"/>
            <a:ext cx="8642348" cy="25137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Graphic 4">
            <a:extLst>
              <a:ext uri="{FF2B5EF4-FFF2-40B4-BE49-F238E27FC236}">
                <a16:creationId xmlns:a16="http://schemas.microsoft.com/office/drawing/2014/main" id="{7E814C22-53FC-0C70-DE36-9793D97218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800" y="4798800"/>
            <a:ext cx="644400" cy="173771"/>
          </a:xfrm>
          <a:prstGeom prst="rect">
            <a:avLst/>
          </a:prstGeom>
        </p:spPr>
      </p:pic>
      <p:pic>
        <p:nvPicPr>
          <p:cNvPr id="6" name="Graphic 5">
            <a:extLst>
              <a:ext uri="{FF2B5EF4-FFF2-40B4-BE49-F238E27FC236}">
                <a16:creationId xmlns:a16="http://schemas.microsoft.com/office/drawing/2014/main" id="{0483F394-85CD-95F4-F0E4-2CA240EC8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2800" y="4798800"/>
            <a:ext cx="644400" cy="173771"/>
          </a:xfrm>
          <a:prstGeom prst="rect">
            <a:avLst/>
          </a:prstGeom>
        </p:spPr>
      </p:pic>
    </p:spTree>
    <p:extLst>
      <p:ext uri="{BB962C8B-B14F-4D97-AF65-F5344CB8AC3E}">
        <p14:creationId xmlns:p14="http://schemas.microsoft.com/office/powerpoint/2010/main" val="144430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Text - w/ Full Pag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49ABF03-8ECB-4B91-92E9-838BC20DC341}"/>
              </a:ext>
            </a:extLst>
          </p:cNvPr>
          <p:cNvSpPr>
            <a:spLocks noGrp="1"/>
          </p:cNvSpPr>
          <p:nvPr>
            <p:ph type="pic" sz="quarter" idx="14" hasCustomPrompt="1"/>
          </p:nvPr>
        </p:nvSpPr>
        <p:spPr>
          <a:xfrm>
            <a:off x="1" y="0"/>
            <a:ext cx="9144000" cy="5143500"/>
          </a:xfrm>
          <a:solidFill>
            <a:schemeClr val="bg2">
              <a:lumMod val="85000"/>
            </a:schemeClr>
          </a:solidFill>
        </p:spPr>
        <p:txBody>
          <a:bodyPr tIns="2196000" rIns="756000"/>
          <a:lstStyle>
            <a:lvl1pPr algn="r">
              <a:defRPr/>
            </a:lvl1pPr>
          </a:lstStyle>
          <a:p>
            <a:r>
              <a:rPr lang="en-GB"/>
              <a:t>Insert image here</a:t>
            </a:r>
          </a:p>
        </p:txBody>
      </p:sp>
      <p:cxnSp>
        <p:nvCxnSpPr>
          <p:cNvPr id="14" name="Straight Connector 13">
            <a:extLst>
              <a:ext uri="{FF2B5EF4-FFF2-40B4-BE49-F238E27FC236}">
                <a16:creationId xmlns:a16="http://schemas.microsoft.com/office/drawing/2014/main" id="{AAB6F1B9-E1E9-4B27-B4FF-AA1D84B436A2}"/>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B113A3F1-0B0F-4925-A93D-A71DC07F82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268" y="4797798"/>
            <a:ext cx="644400" cy="173771"/>
          </a:xfrm>
          <a:prstGeom prst="rect">
            <a:avLst/>
          </a:prstGeom>
        </p:spPr>
      </p:pic>
      <p:sp>
        <p:nvSpPr>
          <p:cNvPr id="4" name="Footer Placeholder 3">
            <a:extLst>
              <a:ext uri="{FF2B5EF4-FFF2-40B4-BE49-F238E27FC236}">
                <a16:creationId xmlns:a16="http://schemas.microsoft.com/office/drawing/2014/main" id="{D151AD58-D693-47D2-B469-2AB4C9FAA5C0}"/>
              </a:ext>
            </a:extLst>
          </p:cNvPr>
          <p:cNvSpPr>
            <a:spLocks noGrp="1"/>
          </p:cNvSpPr>
          <p:nvPr>
            <p:ph type="ftr" sz="quarter" idx="15"/>
          </p:nvPr>
        </p:nvSpPr>
        <p:spPr/>
        <p:txBody>
          <a:bodyPr/>
          <a:lstStyle/>
          <a:p>
            <a:r>
              <a:rPr lang="en-US"/>
              <a:t>Section title goes here</a:t>
            </a:r>
            <a:endParaRPr lang="en-GB"/>
          </a:p>
        </p:txBody>
      </p:sp>
      <p:sp>
        <p:nvSpPr>
          <p:cNvPr id="5" name="Slide Number Placeholder 4">
            <a:extLst>
              <a:ext uri="{FF2B5EF4-FFF2-40B4-BE49-F238E27FC236}">
                <a16:creationId xmlns:a16="http://schemas.microsoft.com/office/drawing/2014/main" id="{C279C7D0-9A85-46B5-8F02-ECAF5E4C9E12}"/>
              </a:ext>
            </a:extLst>
          </p:cNvPr>
          <p:cNvSpPr>
            <a:spLocks noGrp="1"/>
          </p:cNvSpPr>
          <p:nvPr>
            <p:ph type="sldNum" sz="quarter" idx="16"/>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8" name="Text Placeholder 7">
            <a:extLst>
              <a:ext uri="{FF2B5EF4-FFF2-40B4-BE49-F238E27FC236}">
                <a16:creationId xmlns:a16="http://schemas.microsoft.com/office/drawing/2014/main" id="{266EF5C5-637E-485B-BD4A-D6C92223516A}"/>
              </a:ext>
            </a:extLst>
          </p:cNvPr>
          <p:cNvSpPr>
            <a:spLocks noGrp="1"/>
          </p:cNvSpPr>
          <p:nvPr>
            <p:ph type="body" sz="quarter" idx="17"/>
          </p:nvPr>
        </p:nvSpPr>
        <p:spPr>
          <a:xfrm>
            <a:off x="269515" y="899623"/>
            <a:ext cx="4302486" cy="347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Placeholder 1">
            <a:extLst>
              <a:ext uri="{FF2B5EF4-FFF2-40B4-BE49-F238E27FC236}">
                <a16:creationId xmlns:a16="http://schemas.microsoft.com/office/drawing/2014/main" id="{B98C7150-684C-40CF-D7D9-0CB7767E7DD3}"/>
              </a:ext>
            </a:extLst>
          </p:cNvPr>
          <p:cNvSpPr>
            <a:spLocks noGrp="1"/>
          </p:cNvSpPr>
          <p:nvPr>
            <p:ph type="title"/>
          </p:nvPr>
        </p:nvSpPr>
        <p:spPr>
          <a:xfrm>
            <a:off x="259701" y="158750"/>
            <a:ext cx="8633474" cy="612775"/>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2218893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hart Layout Opt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userDrawn="1"/>
        </p:nvSpPr>
        <p:spPr>
          <a:xfrm>
            <a:off x="4932040" y="165664"/>
            <a:ext cx="3968492" cy="4227009"/>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5076056" y="263225"/>
            <a:ext cx="3707646" cy="425302"/>
          </a:xfrm>
        </p:spPr>
        <p:txBody>
          <a:bodyPr/>
          <a:lstStyle>
            <a:lvl1pPr>
              <a:spcBef>
                <a:spcPts val="0"/>
              </a:spcBef>
              <a:defRPr sz="1100"/>
            </a:lvl1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5076056" y="4109174"/>
            <a:ext cx="3700534" cy="201726"/>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9" name="Chart Placeholder 8">
            <a:extLst>
              <a:ext uri="{FF2B5EF4-FFF2-40B4-BE49-F238E27FC236}">
                <a16:creationId xmlns:a16="http://schemas.microsoft.com/office/drawing/2014/main" id="{B539B54C-20FC-4772-AE64-3CFC657408AF}"/>
              </a:ext>
            </a:extLst>
          </p:cNvPr>
          <p:cNvSpPr>
            <a:spLocks noGrp="1"/>
          </p:cNvSpPr>
          <p:nvPr>
            <p:ph type="chart" sz="quarter" idx="16"/>
          </p:nvPr>
        </p:nvSpPr>
        <p:spPr>
          <a:xfrm>
            <a:off x="5089941" y="786088"/>
            <a:ext cx="3700534" cy="3225525"/>
          </a:xfrm>
        </p:spPr>
        <p:txBody>
          <a:bodyPr/>
          <a:lstStyle/>
          <a:p>
            <a:r>
              <a:rPr lang="en-US"/>
              <a:t>Click icon to add chart</a:t>
            </a:r>
            <a:endParaRPr lang="en-GB"/>
          </a:p>
        </p:txBody>
      </p:sp>
      <p:sp>
        <p:nvSpPr>
          <p:cNvPr id="12" name="Text Placeholder 11">
            <a:extLst>
              <a:ext uri="{FF2B5EF4-FFF2-40B4-BE49-F238E27FC236}">
                <a16:creationId xmlns:a16="http://schemas.microsoft.com/office/drawing/2014/main" id="{C7598D5A-CBD2-4FC8-BAA3-EEBF9F63199C}"/>
              </a:ext>
            </a:extLst>
          </p:cNvPr>
          <p:cNvSpPr>
            <a:spLocks noGrp="1"/>
          </p:cNvSpPr>
          <p:nvPr>
            <p:ph type="body" sz="quarter" idx="17"/>
          </p:nvPr>
        </p:nvSpPr>
        <p:spPr>
          <a:xfrm>
            <a:off x="250825" y="915987"/>
            <a:ext cx="4321175" cy="3455987"/>
          </a:xfrm>
        </p:spPr>
        <p:txBody>
          <a:bodyPr/>
          <a:lstStyle>
            <a:lvl4pPr marL="756000" indent="-252000">
              <a:buFont typeface="Century Gothic" panose="020B0502020202020204" pitchFamily="34" charset="0"/>
              <a:buChar char="•"/>
              <a:defRPr/>
            </a:lvl4pPr>
            <a:lvl5pPr marL="0" indent="0">
              <a:spcBef>
                <a:spcPts val="1000"/>
              </a:spcBef>
              <a:buFontTx/>
              <a:buNone/>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Placeholder 1">
            <a:extLst>
              <a:ext uri="{FF2B5EF4-FFF2-40B4-BE49-F238E27FC236}">
                <a16:creationId xmlns:a16="http://schemas.microsoft.com/office/drawing/2014/main" id="{49C4C7DC-04F2-0E9F-9106-4EF80D121C3B}"/>
              </a:ext>
            </a:extLst>
          </p:cNvPr>
          <p:cNvSpPr>
            <a:spLocks noGrp="1"/>
          </p:cNvSpPr>
          <p:nvPr>
            <p:ph type="title"/>
          </p:nvPr>
        </p:nvSpPr>
        <p:spPr>
          <a:xfrm>
            <a:off x="250825" y="162640"/>
            <a:ext cx="4321175" cy="623448"/>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137553787"/>
      </p:ext>
    </p:extLst>
  </p:cSld>
  <p:clrMapOvr>
    <a:masterClrMapping/>
  </p:clrMapOvr>
  <p:extLst>
    <p:ext uri="{DCECCB84-F9BA-43D5-87BE-67443E8EF086}">
      <p15:sldGuideLst xmlns:p15="http://schemas.microsoft.com/office/powerpoint/2012/main">
        <p15:guide id="1" pos="2880">
          <p15:clr>
            <a:srgbClr val="FBAE40"/>
          </p15:clr>
        </p15:guide>
        <p15:guide id="2" pos="319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hart Layout Opt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userDrawn="1"/>
        </p:nvSpPr>
        <p:spPr>
          <a:xfrm>
            <a:off x="4319375" y="158749"/>
            <a:ext cx="4567238" cy="4213225"/>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4408434" y="274194"/>
            <a:ext cx="4359995" cy="398161"/>
          </a:xfrm>
        </p:spPr>
        <p:txBody>
          <a:bodyPr/>
          <a:lstStyle>
            <a:lvl1pPr>
              <a:spcBef>
                <a:spcPts val="0"/>
              </a:spcBef>
              <a:defRPr sz="1100"/>
            </a:lvl1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4408434" y="3947047"/>
            <a:ext cx="4389120" cy="296027"/>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9" name="Chart Placeholder 8">
            <a:extLst>
              <a:ext uri="{FF2B5EF4-FFF2-40B4-BE49-F238E27FC236}">
                <a16:creationId xmlns:a16="http://schemas.microsoft.com/office/drawing/2014/main" id="{B539B54C-20FC-4772-AE64-3CFC657408AF}"/>
              </a:ext>
            </a:extLst>
          </p:cNvPr>
          <p:cNvSpPr>
            <a:spLocks noGrp="1"/>
          </p:cNvSpPr>
          <p:nvPr>
            <p:ph type="chart" sz="quarter" idx="16"/>
          </p:nvPr>
        </p:nvSpPr>
        <p:spPr>
          <a:xfrm>
            <a:off x="4408434" y="773800"/>
            <a:ext cx="4342325" cy="3044347"/>
          </a:xfrm>
        </p:spPr>
        <p:txBody>
          <a:bodyPr/>
          <a:lstStyle/>
          <a:p>
            <a:r>
              <a:rPr lang="en-US"/>
              <a:t>Click icon to add chart</a:t>
            </a:r>
            <a:endParaRPr lang="en-GB"/>
          </a:p>
        </p:txBody>
      </p:sp>
      <p:sp>
        <p:nvSpPr>
          <p:cNvPr id="12" name="Text Placeholder 11">
            <a:extLst>
              <a:ext uri="{FF2B5EF4-FFF2-40B4-BE49-F238E27FC236}">
                <a16:creationId xmlns:a16="http://schemas.microsoft.com/office/drawing/2014/main" id="{C7598D5A-CBD2-4FC8-BAA3-EEBF9F63199C}"/>
              </a:ext>
            </a:extLst>
          </p:cNvPr>
          <p:cNvSpPr>
            <a:spLocks noGrp="1"/>
          </p:cNvSpPr>
          <p:nvPr>
            <p:ph type="body" sz="quarter" idx="17"/>
          </p:nvPr>
        </p:nvSpPr>
        <p:spPr>
          <a:xfrm>
            <a:off x="250824" y="915987"/>
            <a:ext cx="3961135" cy="3455987"/>
          </a:xfrm>
        </p:spPr>
        <p:txBody>
          <a:bodyPr/>
          <a:lstStyle>
            <a:lvl4pPr marL="756000" indent="-252000">
              <a:buFont typeface="Century Gothic" panose="020B0502020202020204" pitchFamily="34" charset="0"/>
              <a:buChar char="•"/>
              <a:defRPr/>
            </a:lvl4pPr>
            <a:lvl5pPr marL="0" indent="0">
              <a:spcBef>
                <a:spcPts val="1000"/>
              </a:spcBef>
              <a:buFontTx/>
              <a:buNone/>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1">
            <a:extLst>
              <a:ext uri="{FF2B5EF4-FFF2-40B4-BE49-F238E27FC236}">
                <a16:creationId xmlns:a16="http://schemas.microsoft.com/office/drawing/2014/main" id="{49C4C7DC-04F2-0E9F-9106-4EF80D121C3B}"/>
              </a:ext>
            </a:extLst>
          </p:cNvPr>
          <p:cNvSpPr>
            <a:spLocks noGrp="1"/>
          </p:cNvSpPr>
          <p:nvPr>
            <p:ph type="title"/>
          </p:nvPr>
        </p:nvSpPr>
        <p:spPr>
          <a:xfrm>
            <a:off x="250825" y="159198"/>
            <a:ext cx="3961134" cy="612327"/>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05677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hart Layout Op3">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userDrawn="1"/>
        </p:nvSpPr>
        <p:spPr>
          <a:xfrm>
            <a:off x="250825" y="920228"/>
            <a:ext cx="4206452" cy="3451747"/>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6C0837D-EE34-4AB9-821F-C4FB7DAD3945}"/>
              </a:ext>
            </a:extLst>
          </p:cNvPr>
          <p:cNvSpPr/>
          <p:nvPr userDrawn="1"/>
        </p:nvSpPr>
        <p:spPr>
          <a:xfrm>
            <a:off x="4672330" y="912627"/>
            <a:ext cx="4220845" cy="3451747"/>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13">
            <a:extLst>
              <a:ext uri="{FF2B5EF4-FFF2-40B4-BE49-F238E27FC236}">
                <a16:creationId xmlns:a16="http://schemas.microsoft.com/office/drawing/2014/main" id="{39350BA3-D951-49F9-AC6F-6A2FFC1F7CD0}"/>
              </a:ext>
            </a:extLst>
          </p:cNvPr>
          <p:cNvSpPr>
            <a:spLocks noGrp="1"/>
          </p:cNvSpPr>
          <p:nvPr>
            <p:ph type="body" sz="quarter" idx="20"/>
          </p:nvPr>
        </p:nvSpPr>
        <p:spPr>
          <a:xfrm>
            <a:off x="481436"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27" name="Text Placeholder 15">
            <a:extLst>
              <a:ext uri="{FF2B5EF4-FFF2-40B4-BE49-F238E27FC236}">
                <a16:creationId xmlns:a16="http://schemas.microsoft.com/office/drawing/2014/main" id="{BC4F5C46-CF4F-4829-B5B7-1C7F79F13598}"/>
              </a:ext>
            </a:extLst>
          </p:cNvPr>
          <p:cNvSpPr>
            <a:spLocks noGrp="1"/>
          </p:cNvSpPr>
          <p:nvPr>
            <p:ph type="body" sz="quarter" idx="21"/>
          </p:nvPr>
        </p:nvSpPr>
        <p:spPr>
          <a:xfrm>
            <a:off x="311572" y="4030076"/>
            <a:ext cx="3758777" cy="189711"/>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28" name="Chart Placeholder 8">
            <a:extLst>
              <a:ext uri="{FF2B5EF4-FFF2-40B4-BE49-F238E27FC236}">
                <a16:creationId xmlns:a16="http://schemas.microsoft.com/office/drawing/2014/main" id="{752BA5AD-07F5-42DE-B328-65D069A4C30B}"/>
              </a:ext>
            </a:extLst>
          </p:cNvPr>
          <p:cNvSpPr>
            <a:spLocks noGrp="1"/>
          </p:cNvSpPr>
          <p:nvPr>
            <p:ph type="chart" sz="quarter" idx="22"/>
          </p:nvPr>
        </p:nvSpPr>
        <p:spPr>
          <a:xfrm>
            <a:off x="489420" y="1446105"/>
            <a:ext cx="3737246" cy="2431627"/>
          </a:xfrm>
        </p:spPr>
        <p:txBody>
          <a:bodyPr/>
          <a:lstStyle/>
          <a:p>
            <a:r>
              <a:rPr lang="en-US"/>
              <a:t>Click icon to add chart</a:t>
            </a:r>
            <a:endParaRPr lang="en-GB"/>
          </a:p>
        </p:txBody>
      </p:sp>
      <p:sp>
        <p:nvSpPr>
          <p:cNvPr id="2" name="Title Placeholder 1">
            <a:extLst>
              <a:ext uri="{FF2B5EF4-FFF2-40B4-BE49-F238E27FC236}">
                <a16:creationId xmlns:a16="http://schemas.microsoft.com/office/drawing/2014/main" id="{9358D1BB-6AB5-02CB-A614-E50481FCED3C}"/>
              </a:ext>
            </a:extLst>
          </p:cNvPr>
          <p:cNvSpPr>
            <a:spLocks noGrp="1"/>
          </p:cNvSpPr>
          <p:nvPr>
            <p:ph type="title"/>
          </p:nvPr>
        </p:nvSpPr>
        <p:spPr>
          <a:xfrm>
            <a:off x="250825" y="168113"/>
            <a:ext cx="8642350" cy="599770"/>
          </a:xfrm>
          <a:prstGeom prst="rect">
            <a:avLst/>
          </a:prstGeom>
        </p:spPr>
        <p:txBody>
          <a:bodyPr vert="horz" lIns="0" tIns="0" rIns="0" bIns="0" rtlCol="0" anchor="t" anchorCtr="0">
            <a:noAutofit/>
          </a:bodyPr>
          <a:lstStyle/>
          <a:p>
            <a:r>
              <a:rPr lang="en-US"/>
              <a:t>Click to edit Master title style</a:t>
            </a:r>
            <a:endParaRPr lang="en-GB"/>
          </a:p>
        </p:txBody>
      </p:sp>
      <p:sp>
        <p:nvSpPr>
          <p:cNvPr id="9" name="Text Placeholder 13">
            <a:extLst>
              <a:ext uri="{FF2B5EF4-FFF2-40B4-BE49-F238E27FC236}">
                <a16:creationId xmlns:a16="http://schemas.microsoft.com/office/drawing/2014/main" id="{9394BE85-BDE6-741B-AF1D-7092518E108C}"/>
              </a:ext>
            </a:extLst>
          </p:cNvPr>
          <p:cNvSpPr>
            <a:spLocks noGrp="1"/>
          </p:cNvSpPr>
          <p:nvPr>
            <p:ph type="body" sz="quarter" idx="23"/>
          </p:nvPr>
        </p:nvSpPr>
        <p:spPr>
          <a:xfrm>
            <a:off x="4906145"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10" name="Text Placeholder 15">
            <a:extLst>
              <a:ext uri="{FF2B5EF4-FFF2-40B4-BE49-F238E27FC236}">
                <a16:creationId xmlns:a16="http://schemas.microsoft.com/office/drawing/2014/main" id="{6C0D78B7-6E72-B117-7AB7-CE297FCDACA9}"/>
              </a:ext>
            </a:extLst>
          </p:cNvPr>
          <p:cNvSpPr>
            <a:spLocks noGrp="1"/>
          </p:cNvSpPr>
          <p:nvPr>
            <p:ph type="body" sz="quarter" idx="24"/>
          </p:nvPr>
        </p:nvSpPr>
        <p:spPr>
          <a:xfrm>
            <a:off x="4880185" y="4030076"/>
            <a:ext cx="3758777" cy="189712"/>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11" name="Chart Placeholder 8">
            <a:extLst>
              <a:ext uri="{FF2B5EF4-FFF2-40B4-BE49-F238E27FC236}">
                <a16:creationId xmlns:a16="http://schemas.microsoft.com/office/drawing/2014/main" id="{52B4EFB4-F962-B0DA-6C6B-BCEC60A83C2E}"/>
              </a:ext>
            </a:extLst>
          </p:cNvPr>
          <p:cNvSpPr>
            <a:spLocks noGrp="1"/>
          </p:cNvSpPr>
          <p:nvPr>
            <p:ph type="chart" sz="quarter" idx="25"/>
          </p:nvPr>
        </p:nvSpPr>
        <p:spPr>
          <a:xfrm>
            <a:off x="4914129" y="1446104"/>
            <a:ext cx="3737246" cy="2431627"/>
          </a:xfrm>
        </p:spPr>
        <p:txBody>
          <a:bodyPr/>
          <a:lstStyle/>
          <a:p>
            <a:r>
              <a:rPr lang="en-US"/>
              <a:t>Click icon to add chart</a:t>
            </a:r>
            <a:endParaRPr lang="en-GB"/>
          </a:p>
        </p:txBody>
      </p:sp>
    </p:spTree>
    <p:extLst>
      <p:ext uri="{BB962C8B-B14F-4D97-AF65-F5344CB8AC3E}">
        <p14:creationId xmlns:p14="http://schemas.microsoft.com/office/powerpoint/2010/main" val="2452591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hart Layout Opt4">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2DF86E23-A6F8-46B4-9B16-AA975DE4C04E}"/>
              </a:ext>
            </a:extLst>
          </p:cNvPr>
          <p:cNvSpPr>
            <a:spLocks noGrp="1"/>
          </p:cNvSpPr>
          <p:nvPr>
            <p:ph type="chart" sz="quarter" idx="15"/>
          </p:nvPr>
        </p:nvSpPr>
        <p:spPr>
          <a:xfrm>
            <a:off x="253555" y="915988"/>
            <a:ext cx="8639620" cy="3455987"/>
          </a:xfrm>
        </p:spPr>
        <p:txBody>
          <a:bodyPr/>
          <a:lstStyle/>
          <a:p>
            <a:r>
              <a:rPr lang="en-US"/>
              <a:t>Click icon to add chart</a:t>
            </a:r>
            <a:endParaRPr lang="en-GB" dirty="0"/>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1" name="Text Placeholder 10">
            <a:extLst>
              <a:ext uri="{FF2B5EF4-FFF2-40B4-BE49-F238E27FC236}">
                <a16:creationId xmlns:a16="http://schemas.microsoft.com/office/drawing/2014/main" id="{955A2D3D-D935-4E83-915C-079354C5ABB2}"/>
              </a:ext>
            </a:extLst>
          </p:cNvPr>
          <p:cNvSpPr>
            <a:spLocks noGrp="1"/>
          </p:cNvSpPr>
          <p:nvPr>
            <p:ph type="body" sz="quarter" idx="14"/>
          </p:nvPr>
        </p:nvSpPr>
        <p:spPr>
          <a:xfrm>
            <a:off x="6732588" y="4162425"/>
            <a:ext cx="2160587" cy="209550"/>
          </a:xfrm>
        </p:spPr>
        <p:txBody>
          <a:bodyPr anchor="b" anchorCtr="0"/>
          <a:lstStyle>
            <a:lvl1pPr>
              <a:lnSpc>
                <a:spcPts val="800"/>
              </a:lnSpc>
              <a:spcBef>
                <a:spcPts val="0"/>
              </a:spcBef>
              <a:defRPr sz="600">
                <a:solidFill>
                  <a:schemeClr val="accent1"/>
                </a:solidFill>
              </a:defRPr>
            </a:lvl1pPr>
          </a:lstStyle>
          <a:p>
            <a:pPr lvl="0"/>
            <a:r>
              <a:rPr lang="en-US"/>
              <a:t>Click to edit Master text styles</a:t>
            </a:r>
          </a:p>
        </p:txBody>
      </p:sp>
      <p:sp>
        <p:nvSpPr>
          <p:cNvPr id="2" name="Title Placeholder 1">
            <a:extLst>
              <a:ext uri="{FF2B5EF4-FFF2-40B4-BE49-F238E27FC236}">
                <a16:creationId xmlns:a16="http://schemas.microsoft.com/office/drawing/2014/main" id="{B1E5125F-3A46-01EB-5E37-34AFCFB8DD26}"/>
              </a:ext>
            </a:extLst>
          </p:cNvPr>
          <p:cNvSpPr>
            <a:spLocks noGrp="1"/>
          </p:cNvSpPr>
          <p:nvPr>
            <p:ph type="title"/>
          </p:nvPr>
        </p:nvSpPr>
        <p:spPr>
          <a:xfrm>
            <a:off x="253555" y="158750"/>
            <a:ext cx="8639620" cy="612775"/>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3975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ark chart layout option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userDrawn="1"/>
        </p:nvSpPr>
        <p:spPr>
          <a:xfrm>
            <a:off x="4319375" y="158749"/>
            <a:ext cx="4567238" cy="4213225"/>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4408434" y="274194"/>
            <a:ext cx="4359995" cy="398161"/>
          </a:xfrm>
        </p:spPr>
        <p:txBody>
          <a:bodyPr/>
          <a:lstStyle>
            <a:lvl1pPr>
              <a:spcBef>
                <a:spcPts val="0"/>
              </a:spcBef>
              <a:defRPr sz="1100"/>
            </a:lvl1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4408434" y="3947047"/>
            <a:ext cx="4389120" cy="296027"/>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9" name="Chart Placeholder 8">
            <a:extLst>
              <a:ext uri="{FF2B5EF4-FFF2-40B4-BE49-F238E27FC236}">
                <a16:creationId xmlns:a16="http://schemas.microsoft.com/office/drawing/2014/main" id="{B539B54C-20FC-4772-AE64-3CFC657408AF}"/>
              </a:ext>
            </a:extLst>
          </p:cNvPr>
          <p:cNvSpPr>
            <a:spLocks noGrp="1"/>
          </p:cNvSpPr>
          <p:nvPr>
            <p:ph type="chart" sz="quarter" idx="16"/>
          </p:nvPr>
        </p:nvSpPr>
        <p:spPr>
          <a:xfrm>
            <a:off x="4408434" y="773800"/>
            <a:ext cx="4342325" cy="3044347"/>
          </a:xfrm>
        </p:spPr>
        <p:txBody>
          <a:bodyPr/>
          <a:lstStyle/>
          <a:p>
            <a:r>
              <a:rPr lang="en-US"/>
              <a:t>Click icon to add chart</a:t>
            </a:r>
            <a:endParaRPr lang="en-GB"/>
          </a:p>
        </p:txBody>
      </p:sp>
      <p:sp>
        <p:nvSpPr>
          <p:cNvPr id="12" name="Text Placeholder 11">
            <a:extLst>
              <a:ext uri="{FF2B5EF4-FFF2-40B4-BE49-F238E27FC236}">
                <a16:creationId xmlns:a16="http://schemas.microsoft.com/office/drawing/2014/main" id="{C7598D5A-CBD2-4FC8-BAA3-EEBF9F63199C}"/>
              </a:ext>
            </a:extLst>
          </p:cNvPr>
          <p:cNvSpPr>
            <a:spLocks noGrp="1"/>
          </p:cNvSpPr>
          <p:nvPr>
            <p:ph type="body" sz="quarter" idx="17"/>
          </p:nvPr>
        </p:nvSpPr>
        <p:spPr>
          <a:xfrm>
            <a:off x="250824" y="915987"/>
            <a:ext cx="3961135" cy="3455987"/>
          </a:xfrm>
        </p:spPr>
        <p:txBody>
          <a:bodyPr/>
          <a:lstStyle>
            <a:lvl4pPr marL="756000" indent="-252000">
              <a:buFont typeface="Century Gothic" panose="020B0502020202020204" pitchFamily="34" charset="0"/>
              <a:buChar char="•"/>
              <a:defRPr/>
            </a:lvl4pPr>
            <a:lvl5pPr marL="0" indent="0">
              <a:spcBef>
                <a:spcPts val="1000"/>
              </a:spcBef>
              <a:buFontTx/>
              <a:buNone/>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1">
            <a:extLst>
              <a:ext uri="{FF2B5EF4-FFF2-40B4-BE49-F238E27FC236}">
                <a16:creationId xmlns:a16="http://schemas.microsoft.com/office/drawing/2014/main" id="{49C4C7DC-04F2-0E9F-9106-4EF80D121C3B}"/>
              </a:ext>
            </a:extLst>
          </p:cNvPr>
          <p:cNvSpPr>
            <a:spLocks noGrp="1"/>
          </p:cNvSpPr>
          <p:nvPr>
            <p:ph type="title"/>
          </p:nvPr>
        </p:nvSpPr>
        <p:spPr>
          <a:xfrm>
            <a:off x="250825" y="159198"/>
            <a:ext cx="3961134" cy="612327"/>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8252799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ark chart layout option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userDrawn="1"/>
        </p:nvSpPr>
        <p:spPr>
          <a:xfrm>
            <a:off x="250825" y="920228"/>
            <a:ext cx="4206452" cy="3451747"/>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6C0837D-EE34-4AB9-821F-C4FB7DAD3945}"/>
              </a:ext>
            </a:extLst>
          </p:cNvPr>
          <p:cNvSpPr/>
          <p:nvPr userDrawn="1"/>
        </p:nvSpPr>
        <p:spPr>
          <a:xfrm>
            <a:off x="4672330" y="912627"/>
            <a:ext cx="4220845" cy="3451747"/>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13">
            <a:extLst>
              <a:ext uri="{FF2B5EF4-FFF2-40B4-BE49-F238E27FC236}">
                <a16:creationId xmlns:a16="http://schemas.microsoft.com/office/drawing/2014/main" id="{39350BA3-D951-49F9-AC6F-6A2FFC1F7CD0}"/>
              </a:ext>
            </a:extLst>
          </p:cNvPr>
          <p:cNvSpPr>
            <a:spLocks noGrp="1"/>
          </p:cNvSpPr>
          <p:nvPr>
            <p:ph type="body" sz="quarter" idx="20"/>
          </p:nvPr>
        </p:nvSpPr>
        <p:spPr>
          <a:xfrm>
            <a:off x="481436"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27" name="Text Placeholder 15">
            <a:extLst>
              <a:ext uri="{FF2B5EF4-FFF2-40B4-BE49-F238E27FC236}">
                <a16:creationId xmlns:a16="http://schemas.microsoft.com/office/drawing/2014/main" id="{BC4F5C46-CF4F-4829-B5B7-1C7F79F13598}"/>
              </a:ext>
            </a:extLst>
          </p:cNvPr>
          <p:cNvSpPr>
            <a:spLocks noGrp="1"/>
          </p:cNvSpPr>
          <p:nvPr>
            <p:ph type="body" sz="quarter" idx="21"/>
          </p:nvPr>
        </p:nvSpPr>
        <p:spPr>
          <a:xfrm>
            <a:off x="311572" y="4030076"/>
            <a:ext cx="3758777" cy="189711"/>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28" name="Chart Placeholder 8">
            <a:extLst>
              <a:ext uri="{FF2B5EF4-FFF2-40B4-BE49-F238E27FC236}">
                <a16:creationId xmlns:a16="http://schemas.microsoft.com/office/drawing/2014/main" id="{752BA5AD-07F5-42DE-B328-65D069A4C30B}"/>
              </a:ext>
            </a:extLst>
          </p:cNvPr>
          <p:cNvSpPr>
            <a:spLocks noGrp="1"/>
          </p:cNvSpPr>
          <p:nvPr>
            <p:ph type="chart" sz="quarter" idx="22"/>
          </p:nvPr>
        </p:nvSpPr>
        <p:spPr>
          <a:xfrm>
            <a:off x="489420" y="1446105"/>
            <a:ext cx="3737246" cy="2431627"/>
          </a:xfrm>
        </p:spPr>
        <p:txBody>
          <a:bodyPr/>
          <a:lstStyle/>
          <a:p>
            <a:r>
              <a:rPr lang="en-US"/>
              <a:t>Click icon to add chart</a:t>
            </a:r>
            <a:endParaRPr lang="en-GB"/>
          </a:p>
        </p:txBody>
      </p:sp>
      <p:sp>
        <p:nvSpPr>
          <p:cNvPr id="2" name="Title Placeholder 1">
            <a:extLst>
              <a:ext uri="{FF2B5EF4-FFF2-40B4-BE49-F238E27FC236}">
                <a16:creationId xmlns:a16="http://schemas.microsoft.com/office/drawing/2014/main" id="{9358D1BB-6AB5-02CB-A614-E50481FCED3C}"/>
              </a:ext>
            </a:extLst>
          </p:cNvPr>
          <p:cNvSpPr>
            <a:spLocks noGrp="1"/>
          </p:cNvSpPr>
          <p:nvPr>
            <p:ph type="title"/>
          </p:nvPr>
        </p:nvSpPr>
        <p:spPr>
          <a:xfrm>
            <a:off x="250825" y="168113"/>
            <a:ext cx="8642350" cy="599770"/>
          </a:xfrm>
          <a:prstGeom prst="rect">
            <a:avLst/>
          </a:prstGeom>
        </p:spPr>
        <p:txBody>
          <a:bodyPr vert="horz" lIns="0" tIns="0" rIns="0" bIns="0" rtlCol="0" anchor="t" anchorCtr="0">
            <a:noAutofit/>
          </a:bodyPr>
          <a:lstStyle/>
          <a:p>
            <a:r>
              <a:rPr lang="en-US"/>
              <a:t>Click to edit Master title style</a:t>
            </a:r>
            <a:endParaRPr lang="en-GB"/>
          </a:p>
        </p:txBody>
      </p:sp>
      <p:sp>
        <p:nvSpPr>
          <p:cNvPr id="9" name="Text Placeholder 13">
            <a:extLst>
              <a:ext uri="{FF2B5EF4-FFF2-40B4-BE49-F238E27FC236}">
                <a16:creationId xmlns:a16="http://schemas.microsoft.com/office/drawing/2014/main" id="{9394BE85-BDE6-741B-AF1D-7092518E108C}"/>
              </a:ext>
            </a:extLst>
          </p:cNvPr>
          <p:cNvSpPr>
            <a:spLocks noGrp="1"/>
          </p:cNvSpPr>
          <p:nvPr>
            <p:ph type="body" sz="quarter" idx="23"/>
          </p:nvPr>
        </p:nvSpPr>
        <p:spPr>
          <a:xfrm>
            <a:off x="4906145"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10" name="Text Placeholder 15">
            <a:extLst>
              <a:ext uri="{FF2B5EF4-FFF2-40B4-BE49-F238E27FC236}">
                <a16:creationId xmlns:a16="http://schemas.microsoft.com/office/drawing/2014/main" id="{6C0D78B7-6E72-B117-7AB7-CE297FCDACA9}"/>
              </a:ext>
            </a:extLst>
          </p:cNvPr>
          <p:cNvSpPr>
            <a:spLocks noGrp="1"/>
          </p:cNvSpPr>
          <p:nvPr>
            <p:ph type="body" sz="quarter" idx="24"/>
          </p:nvPr>
        </p:nvSpPr>
        <p:spPr>
          <a:xfrm>
            <a:off x="4880185" y="4030076"/>
            <a:ext cx="3758777" cy="189712"/>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11" name="Chart Placeholder 8">
            <a:extLst>
              <a:ext uri="{FF2B5EF4-FFF2-40B4-BE49-F238E27FC236}">
                <a16:creationId xmlns:a16="http://schemas.microsoft.com/office/drawing/2014/main" id="{52B4EFB4-F962-B0DA-6C6B-BCEC60A83C2E}"/>
              </a:ext>
            </a:extLst>
          </p:cNvPr>
          <p:cNvSpPr>
            <a:spLocks noGrp="1"/>
          </p:cNvSpPr>
          <p:nvPr>
            <p:ph type="chart" sz="quarter" idx="25"/>
          </p:nvPr>
        </p:nvSpPr>
        <p:spPr>
          <a:xfrm>
            <a:off x="4914129" y="1446104"/>
            <a:ext cx="3737246" cy="2431627"/>
          </a:xfrm>
        </p:spPr>
        <p:txBody>
          <a:bodyPr/>
          <a:lstStyle/>
          <a:p>
            <a:r>
              <a:rPr lang="en-US"/>
              <a:t>Click icon to add chart</a:t>
            </a:r>
            <a:endParaRPr lang="en-GB"/>
          </a:p>
        </p:txBody>
      </p:sp>
    </p:spTree>
    <p:extLst>
      <p:ext uri="{BB962C8B-B14F-4D97-AF65-F5344CB8AC3E}">
        <p14:creationId xmlns:p14="http://schemas.microsoft.com/office/powerpoint/2010/main" val="1316436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act Us">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250825" y="915988"/>
            <a:ext cx="8642350" cy="3455987"/>
          </a:xfrm>
        </p:spPr>
        <p:txBody>
          <a:bodyPr>
            <a:noAutofit/>
          </a:bodyPr>
          <a:lstStyle>
            <a:lvl1pPr>
              <a:lnSpc>
                <a:spcPts val="1800"/>
              </a:lnSpc>
              <a:spcBef>
                <a:spcPts val="0"/>
              </a:spcBef>
              <a:spcAft>
                <a:spcPts val="300"/>
              </a:spcAft>
              <a:defRPr sz="1450">
                <a:solidFill>
                  <a:schemeClr val="tx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94ED7E3F-EF37-4340-88B9-3A1B4B95590A}"/>
              </a:ext>
            </a:extLst>
          </p:cNvPr>
          <p:cNvSpPr>
            <a:spLocks noGrp="1"/>
          </p:cNvSpPr>
          <p:nvPr>
            <p:ph type="ftr" sz="quarter" idx="14"/>
          </p:nvPr>
        </p:nvSpPr>
        <p:spPr/>
        <p:txBody>
          <a:bodyPr/>
          <a:lstStyle/>
          <a:p>
            <a:r>
              <a:rPr lang="en-US"/>
              <a:t>Section title goes here</a:t>
            </a:r>
            <a:endParaRPr lang="en-GB"/>
          </a:p>
        </p:txBody>
      </p:sp>
      <p:sp>
        <p:nvSpPr>
          <p:cNvPr id="4" name="Slide Number Placeholder 3">
            <a:extLst>
              <a:ext uri="{FF2B5EF4-FFF2-40B4-BE49-F238E27FC236}">
                <a16:creationId xmlns:a16="http://schemas.microsoft.com/office/drawing/2014/main" id="{1BFB62E7-299E-451F-B256-9FF5B3380961}"/>
              </a:ext>
            </a:extLst>
          </p:cNvPr>
          <p:cNvSpPr>
            <a:spLocks noGrp="1"/>
          </p:cNvSpPr>
          <p:nvPr>
            <p:ph type="sldNum" sz="quarter" idx="15"/>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1228E0FA-FBAA-023B-479E-E348DB50CE10}"/>
              </a:ext>
            </a:extLst>
          </p:cNvPr>
          <p:cNvSpPr>
            <a:spLocks noGrp="1"/>
          </p:cNvSpPr>
          <p:nvPr>
            <p:ph type="title"/>
          </p:nvPr>
        </p:nvSpPr>
        <p:spPr>
          <a:xfrm>
            <a:off x="250825" y="167798"/>
            <a:ext cx="8642350" cy="603727"/>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2776784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ast Slide 1">
    <p:bg>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drawing, sunset&#10;&#10;Description automatically generated">
            <a:extLst>
              <a:ext uri="{FF2B5EF4-FFF2-40B4-BE49-F238E27FC236}">
                <a16:creationId xmlns:a16="http://schemas.microsoft.com/office/drawing/2014/main" id="{3A9BEBD2-36F8-4E3F-B069-94706D4D8403}"/>
              </a:ext>
            </a:extLst>
          </p:cNvPr>
          <p:cNvPicPr>
            <a:picLocks noChangeAspect="1"/>
          </p:cNvPicPr>
          <p:nvPr userDrawn="1"/>
        </p:nvPicPr>
        <p:blipFill>
          <a:blip r:embed="rId2"/>
          <a:stretch>
            <a:fillRect/>
          </a:stretch>
        </p:blipFill>
        <p:spPr>
          <a:xfrm>
            <a:off x="0" y="0"/>
            <a:ext cx="9144000" cy="5143500"/>
          </a:xfrm>
          <a:prstGeom prst="rect">
            <a:avLst/>
          </a:prstGeom>
        </p:spPr>
      </p:pic>
      <p:cxnSp>
        <p:nvCxnSpPr>
          <p:cNvPr id="5" name="Straight Connector 4">
            <a:extLst>
              <a:ext uri="{FF2B5EF4-FFF2-40B4-BE49-F238E27FC236}">
                <a16:creationId xmlns:a16="http://schemas.microsoft.com/office/drawing/2014/main" id="{C57B3095-0A92-46EA-9C0B-BF973442479D}"/>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EC1D9E75-E100-4264-A28D-89AD1D076426}"/>
              </a:ext>
            </a:extLst>
          </p:cNvPr>
          <p:cNvSpPr>
            <a:spLocks noGrp="1"/>
          </p:cNvSpPr>
          <p:nvPr>
            <p:ph type="sldNum" sz="quarter" idx="11"/>
          </p:nvPr>
        </p:nvSpPr>
        <p:spPr>
          <a:xfrm>
            <a:off x="8084528" y="4780818"/>
            <a:ext cx="885825" cy="135000"/>
          </a:xfrm>
          <a:prstGeom prst="rect">
            <a:avLst/>
          </a:prstGeom>
        </p:spPr>
        <p:txBody>
          <a:bodyPr/>
          <a:lstStyle/>
          <a:p>
            <a:fld id="{773F939E-9C48-4306-B786-4A073EB55010}" type="slidenum">
              <a:rPr lang="en-GB" smtClean="0"/>
              <a:pPr/>
              <a:t>‹#›</a:t>
            </a:fld>
            <a:endParaRPr lang="en-GB"/>
          </a:p>
        </p:txBody>
      </p:sp>
      <p:pic>
        <p:nvPicPr>
          <p:cNvPr id="12" name="Graphic 11">
            <a:extLst>
              <a:ext uri="{FF2B5EF4-FFF2-40B4-BE49-F238E27FC236}">
                <a16:creationId xmlns:a16="http://schemas.microsoft.com/office/drawing/2014/main" id="{F64A2D57-97BF-42CD-A95E-78595366EFC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1268" y="4797798"/>
            <a:ext cx="644400" cy="173771"/>
          </a:xfrm>
          <a:prstGeom prst="rect">
            <a:avLst/>
          </a:prstGeom>
        </p:spPr>
      </p:pic>
      <p:sp>
        <p:nvSpPr>
          <p:cNvPr id="2" name="Title 1">
            <a:extLst>
              <a:ext uri="{FF2B5EF4-FFF2-40B4-BE49-F238E27FC236}">
                <a16:creationId xmlns:a16="http://schemas.microsoft.com/office/drawing/2014/main" id="{2B6EC579-CEED-022E-EAA6-54A133ECC09F}"/>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dirty="0"/>
          </a:p>
        </p:txBody>
      </p:sp>
    </p:spTree>
    <p:extLst>
      <p:ext uri="{BB962C8B-B14F-4D97-AF65-F5344CB8AC3E}">
        <p14:creationId xmlns:p14="http://schemas.microsoft.com/office/powerpoint/2010/main" val="4699223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ast Slide 3">
    <p:bg>
      <p:bgPr>
        <a:solidFill>
          <a:srgbClr val="280049"/>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0549B5-506C-4AF6-A6C7-C62C3491F79C}"/>
              </a:ext>
            </a:extLst>
          </p:cNvPr>
          <p:cNvSpPr>
            <a:spLocks noGrp="1"/>
          </p:cNvSpPr>
          <p:nvPr>
            <p:ph type="sldNum" sz="quarter" idx="15"/>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31FD208D-F411-A819-8C28-5EA0462E7B99}"/>
              </a:ext>
            </a:extLst>
          </p:cNvPr>
          <p:cNvSpPr>
            <a:spLocks noGrp="1"/>
          </p:cNvSpPr>
          <p:nvPr>
            <p:ph type="title"/>
          </p:nvPr>
        </p:nvSpPr>
        <p:spPr>
          <a:xfrm>
            <a:off x="250825" y="170929"/>
            <a:ext cx="8642350" cy="600596"/>
          </a:xfrm>
          <a:prstGeom prst="rect">
            <a:avLst/>
          </a:prstGeom>
        </p:spPr>
        <p:txBody>
          <a:bodyPr vert="horz" lIns="0" tIns="0" rIns="0" bIns="0" rtlCol="0" anchor="t" anchorCtr="0">
            <a:noAutofit/>
          </a:bodyPr>
          <a:lstStyle>
            <a:lvl1pPr>
              <a:defRPr>
                <a:solidFill>
                  <a:schemeClr val="bg1"/>
                </a:solidFill>
              </a:defRPr>
            </a:lvl1pPr>
          </a:lstStyle>
          <a:p>
            <a:r>
              <a:rPr lang="en-US"/>
              <a:t>Click to edit Master title style</a:t>
            </a:r>
            <a:endParaRPr lang="en-GB" dirty="0"/>
          </a:p>
        </p:txBody>
      </p:sp>
      <p:pic>
        <p:nvPicPr>
          <p:cNvPr id="5" name="Graphic 4">
            <a:extLst>
              <a:ext uri="{FF2B5EF4-FFF2-40B4-BE49-F238E27FC236}">
                <a16:creationId xmlns:a16="http://schemas.microsoft.com/office/drawing/2014/main" id="{08284C28-CCA6-FC02-9856-740D898685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2800" y="4798800"/>
            <a:ext cx="644400" cy="173771"/>
          </a:xfrm>
          <a:prstGeom prst="rect">
            <a:avLst/>
          </a:prstGeom>
        </p:spPr>
      </p:pic>
    </p:spTree>
    <p:extLst>
      <p:ext uri="{BB962C8B-B14F-4D97-AF65-F5344CB8AC3E}">
        <p14:creationId xmlns:p14="http://schemas.microsoft.com/office/powerpoint/2010/main" val="227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1" name="Text Placeholder 10">
            <a:extLst>
              <a:ext uri="{FF2B5EF4-FFF2-40B4-BE49-F238E27FC236}">
                <a16:creationId xmlns:a16="http://schemas.microsoft.com/office/drawing/2014/main" id="{7CEB86FF-0B66-44F3-B3CD-DCC5F3A622F4}"/>
              </a:ext>
            </a:extLst>
          </p:cNvPr>
          <p:cNvSpPr>
            <a:spLocks noGrp="1"/>
          </p:cNvSpPr>
          <p:nvPr>
            <p:ph type="body" sz="quarter" idx="13"/>
          </p:nvPr>
        </p:nvSpPr>
        <p:spPr>
          <a:xfrm>
            <a:off x="250825" y="915987"/>
            <a:ext cx="8642349" cy="3455987"/>
          </a:xfrm>
        </p:spPr>
        <p:txBody>
          <a:bodyPr numCol="2" spcCol="360000"/>
          <a:lstStyle>
            <a:lvl1pPr marL="228600" indent="-228600">
              <a:lnSpc>
                <a:spcPts val="1500"/>
              </a:lnSpc>
              <a:spcBef>
                <a:spcPts val="1500"/>
              </a:spcBef>
              <a:buFont typeface="+mj-lt"/>
              <a:buAutoNum type="arabicPeriod"/>
              <a:defRPr sz="1150" b="1">
                <a:solidFill>
                  <a:schemeClr val="tx2"/>
                </a:solidFill>
              </a:defRPr>
            </a:lvl1pPr>
            <a:lvl2pPr marL="234950" indent="0">
              <a:lnSpc>
                <a:spcPts val="1500"/>
              </a:lnSpc>
              <a:spcBef>
                <a:spcPts val="0"/>
              </a:spcBef>
              <a:buNone/>
              <a:defRPr sz="1150">
                <a:solidFill>
                  <a:schemeClr val="tx2"/>
                </a:solidFill>
              </a:defRPr>
            </a:lvl2pPr>
            <a:lvl3pPr>
              <a:defRPr sz="1150"/>
            </a:lvl3pPr>
            <a:lvl4pPr>
              <a:defRPr sz="1150"/>
            </a:lvl4pPr>
            <a:lvl5pPr>
              <a:defRPr sz="1150"/>
            </a:lvl5p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D6050518-E08A-042A-6348-8CFC4355C921}"/>
              </a:ext>
            </a:extLst>
          </p:cNvPr>
          <p:cNvSpPr>
            <a:spLocks noGrp="1"/>
          </p:cNvSpPr>
          <p:nvPr>
            <p:ph type="title"/>
          </p:nvPr>
        </p:nvSpPr>
        <p:spPr>
          <a:xfrm>
            <a:off x="250825" y="158915"/>
            <a:ext cx="8642350" cy="612610"/>
          </a:xfrm>
          <a:prstGeom prst="rect">
            <a:avLst/>
          </a:prstGeom>
        </p:spPr>
        <p:txBody>
          <a:bodyPr vert="horz" lIns="0" tIns="0" rIns="0" bIns="0" rtlCol="0" anchor="t" anchorCtr="0">
            <a:noAutofit/>
          </a:bodyPr>
          <a:lstStyle/>
          <a:p>
            <a:r>
              <a:rPr lang="en-US"/>
              <a:t>Click to edit Master title style</a:t>
            </a:r>
            <a:endParaRPr lang="en-GB" dirty="0"/>
          </a:p>
        </p:txBody>
      </p:sp>
    </p:spTree>
    <p:extLst>
      <p:ext uri="{BB962C8B-B14F-4D97-AF65-F5344CB8AC3E}">
        <p14:creationId xmlns:p14="http://schemas.microsoft.com/office/powerpoint/2010/main" val="3261157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ast Slide 2">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drawing, device&#10;&#10;Description automatically generated">
            <a:extLst>
              <a:ext uri="{FF2B5EF4-FFF2-40B4-BE49-F238E27FC236}">
                <a16:creationId xmlns:a16="http://schemas.microsoft.com/office/drawing/2014/main" id="{FEBAA33C-7A46-4636-987C-8CC79C698B2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chemeClr val="bg1"/>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userDrawn="1"/>
        </p:nvCxnSpPr>
        <p:spPr>
          <a:xfrm>
            <a:off x="0" y="465931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AA9883A-9A42-4CF7-865B-D71029A04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2800" y="4798800"/>
            <a:ext cx="644400" cy="173771"/>
          </a:xfrm>
          <a:prstGeom prst="rect">
            <a:avLst/>
          </a:prstGeom>
        </p:spPr>
      </p:pic>
      <p:sp>
        <p:nvSpPr>
          <p:cNvPr id="2" name="Title 1">
            <a:extLst>
              <a:ext uri="{FF2B5EF4-FFF2-40B4-BE49-F238E27FC236}">
                <a16:creationId xmlns:a16="http://schemas.microsoft.com/office/drawing/2014/main" id="{1358198D-C2C2-83D5-9E98-5344980AB88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6188099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Intro_1">
    <p:spTree>
      <p:nvGrpSpPr>
        <p:cNvPr id="1" name=""/>
        <p:cNvGrpSpPr/>
        <p:nvPr/>
      </p:nvGrpSpPr>
      <p:grpSpPr>
        <a:xfrm>
          <a:off x="0" y="0"/>
          <a:ext cx="0" cy="0"/>
          <a:chOff x="0" y="0"/>
          <a:chExt cx="0" cy="0"/>
        </a:xfrm>
      </p:grpSpPr>
      <p:pic>
        <p:nvPicPr>
          <p:cNvPr id="9" name="Picture 8" descr="A picture containing sunset, drawing&#10;&#10;Description automatically generated">
            <a:extLst>
              <a:ext uri="{FF2B5EF4-FFF2-40B4-BE49-F238E27FC236}">
                <a16:creationId xmlns:a16="http://schemas.microsoft.com/office/drawing/2014/main" id="{F2AD121B-3B13-47F5-BF0A-3E3AF8BD77E2}"/>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4459BA15-9E1B-48FA-8CA1-C72A3E0353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268" y="4797798"/>
            <a:ext cx="644400" cy="173771"/>
          </a:xfrm>
          <a:prstGeom prst="rect">
            <a:avLst/>
          </a:prstGeom>
        </p:spPr>
      </p:pic>
      <p:sp>
        <p:nvSpPr>
          <p:cNvPr id="2" name="Text Placeholder 9">
            <a:extLst>
              <a:ext uri="{FF2B5EF4-FFF2-40B4-BE49-F238E27FC236}">
                <a16:creationId xmlns:a16="http://schemas.microsoft.com/office/drawing/2014/main" id="{D69E956D-9797-DCA7-D774-C5FFF90352EC}"/>
              </a:ext>
            </a:extLst>
          </p:cNvPr>
          <p:cNvSpPr>
            <a:spLocks noGrp="1"/>
          </p:cNvSpPr>
          <p:nvPr>
            <p:ph type="body" sz="quarter" idx="13"/>
          </p:nvPr>
        </p:nvSpPr>
        <p:spPr>
          <a:xfrm>
            <a:off x="250825" y="774059"/>
            <a:ext cx="8642350" cy="739207"/>
          </a:xfrm>
        </p:spPr>
        <p:txBody>
          <a:bodyPr>
            <a:noAutofit/>
          </a:bodyPr>
          <a:lstStyle>
            <a:lvl1pPr>
              <a:lnSpc>
                <a:spcPts val="3200"/>
              </a:lnSpc>
              <a:defRPr sz="3000">
                <a:solidFill>
                  <a:schemeClr val="tx2"/>
                </a:solidFill>
              </a:defRPr>
            </a:lvl1pPr>
          </a:lstStyle>
          <a:p>
            <a:pPr lvl="0"/>
            <a:r>
              <a:rPr lang="en-US"/>
              <a:t>Click to edit Master text styles</a:t>
            </a:r>
          </a:p>
        </p:txBody>
      </p:sp>
      <p:sp>
        <p:nvSpPr>
          <p:cNvPr id="3" name="Title Placeholder 1">
            <a:extLst>
              <a:ext uri="{FF2B5EF4-FFF2-40B4-BE49-F238E27FC236}">
                <a16:creationId xmlns:a16="http://schemas.microsoft.com/office/drawing/2014/main" id="{D9D5C65F-0156-8F0D-32D2-ED42D30C136D}"/>
              </a:ext>
            </a:extLst>
          </p:cNvPr>
          <p:cNvSpPr>
            <a:spLocks noGrp="1"/>
          </p:cNvSpPr>
          <p:nvPr>
            <p:ph type="title"/>
          </p:nvPr>
        </p:nvSpPr>
        <p:spPr>
          <a:xfrm>
            <a:off x="250824" y="165672"/>
            <a:ext cx="8642351" cy="389953"/>
          </a:xfrm>
          <a:prstGeom prst="rect">
            <a:avLst/>
          </a:prstGeom>
        </p:spPr>
        <p:txBody>
          <a:bodyPr vert="horz" lIns="0" tIns="0" rIns="0" bIns="0" rtlCol="0" anchor="t" anchorCtr="0">
            <a:noAutofit/>
          </a:bodyPr>
          <a:lstStyle>
            <a:lvl1pPr>
              <a:defRPr>
                <a:solidFill>
                  <a:schemeClr val="tx2"/>
                </a:solidFill>
              </a:defRPr>
            </a:lvl1pPr>
          </a:lstStyle>
          <a:p>
            <a:r>
              <a:rPr lang="en-US"/>
              <a:t>Click to edit Master title style</a:t>
            </a:r>
            <a:endParaRPr lang="en-GB"/>
          </a:p>
        </p:txBody>
      </p:sp>
      <p:sp>
        <p:nvSpPr>
          <p:cNvPr id="6" name="Text Placeholder 9">
            <a:extLst>
              <a:ext uri="{FF2B5EF4-FFF2-40B4-BE49-F238E27FC236}">
                <a16:creationId xmlns:a16="http://schemas.microsoft.com/office/drawing/2014/main" id="{4C038E7E-7E5F-EACE-8330-094529857FB5}"/>
              </a:ext>
            </a:extLst>
          </p:cNvPr>
          <p:cNvSpPr>
            <a:spLocks noGrp="1"/>
          </p:cNvSpPr>
          <p:nvPr>
            <p:ph type="body" sz="quarter" idx="14"/>
          </p:nvPr>
        </p:nvSpPr>
        <p:spPr>
          <a:xfrm>
            <a:off x="250825" y="1863529"/>
            <a:ext cx="8642350" cy="250844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sunset, drawing&#10;&#10;Description automatically generated">
            <a:extLst>
              <a:ext uri="{FF2B5EF4-FFF2-40B4-BE49-F238E27FC236}">
                <a16:creationId xmlns:a16="http://schemas.microsoft.com/office/drawing/2014/main" id="{0692FAAF-8192-0022-C4E6-266D28CF26C4}"/>
              </a:ext>
            </a:extLst>
          </p:cNvPr>
          <p:cNvPicPr/>
          <p:nvPr userDrawn="1"/>
        </p:nvPicPr>
        <p:blipFill>
          <a:blip r:embed="rId2"/>
          <a:stretch>
            <a:fillRect/>
          </a:stretch>
        </p:blipFill>
        <p:spPr>
          <a:xfrm>
            <a:off x="0" y="0"/>
            <a:ext cx="9144000" cy="5143500"/>
          </a:xfrm>
          <a:prstGeom prst="rect">
            <a:avLst/>
          </a:prstGeom>
        </p:spPr>
      </p:pic>
      <p:cxnSp>
        <p:nvCxnSpPr>
          <p:cNvPr id="10" name="Straight Connector 9">
            <a:extLst>
              <a:ext uri="{FF2B5EF4-FFF2-40B4-BE49-F238E27FC236}">
                <a16:creationId xmlns:a16="http://schemas.microsoft.com/office/drawing/2014/main" id="{6579C44E-1C86-375B-A9D1-28CC83D52A77}"/>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42F7E7D-805E-3EE0-2A13-08712450FD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1268" y="4797798"/>
            <a:ext cx="644400" cy="173771"/>
          </a:xfrm>
          <a:prstGeom prst="rect">
            <a:avLst/>
          </a:prstGeom>
        </p:spPr>
      </p:pic>
    </p:spTree>
    <p:extLst>
      <p:ext uri="{BB962C8B-B14F-4D97-AF65-F5344CB8AC3E}">
        <p14:creationId xmlns:p14="http://schemas.microsoft.com/office/powerpoint/2010/main" val="345369702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Intro_2">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3EE8931B-D681-4A50-BE25-78F27B67C6A9}"/>
              </a:ext>
            </a:extLst>
          </p:cNvPr>
          <p:cNvPicPr>
            <a:picLocks noChangeAspect="1"/>
          </p:cNvPicPr>
          <p:nvPr/>
        </p:nvPicPr>
        <p:blipFill>
          <a:blip r:embed="rId2"/>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chemeClr val="bg1"/>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p:nvCxnSpPr>
        <p:spPr>
          <a:xfrm>
            <a:off x="0" y="465931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03ED8DD-FD52-4C69-AE96-3A7E05CC3E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800" y="4798800"/>
            <a:ext cx="644400" cy="173771"/>
          </a:xfrm>
          <a:prstGeom prst="rect">
            <a:avLst/>
          </a:prstGeom>
        </p:spPr>
      </p:pic>
      <p:sp>
        <p:nvSpPr>
          <p:cNvPr id="2" name="Text Placeholder 9">
            <a:extLst>
              <a:ext uri="{FF2B5EF4-FFF2-40B4-BE49-F238E27FC236}">
                <a16:creationId xmlns:a16="http://schemas.microsoft.com/office/drawing/2014/main" id="{9E8E5A57-7133-97B7-6245-6510519B6556}"/>
              </a:ext>
            </a:extLst>
          </p:cNvPr>
          <p:cNvSpPr>
            <a:spLocks noGrp="1"/>
          </p:cNvSpPr>
          <p:nvPr>
            <p:ph type="body" sz="quarter" idx="13"/>
          </p:nvPr>
        </p:nvSpPr>
        <p:spPr>
          <a:xfrm>
            <a:off x="253447" y="774059"/>
            <a:ext cx="8639727" cy="752084"/>
          </a:xfrm>
        </p:spPr>
        <p:txBody>
          <a:bodyPr>
            <a:noAutofit/>
          </a:bodyPr>
          <a:lstStyle>
            <a:lvl1pPr>
              <a:lnSpc>
                <a:spcPts val="3200"/>
              </a:lnSpc>
              <a:defRPr sz="3000">
                <a:solidFill>
                  <a:schemeClr val="bg1"/>
                </a:solidFill>
              </a:defRPr>
            </a:lvl1pPr>
          </a:lstStyle>
          <a:p>
            <a:pPr lvl="0"/>
            <a:r>
              <a:rPr lang="en-US"/>
              <a:t>Click to edit Master text styles</a:t>
            </a:r>
          </a:p>
        </p:txBody>
      </p:sp>
      <p:sp>
        <p:nvSpPr>
          <p:cNvPr id="3" name="Title Placeholder 1">
            <a:extLst>
              <a:ext uri="{FF2B5EF4-FFF2-40B4-BE49-F238E27FC236}">
                <a16:creationId xmlns:a16="http://schemas.microsoft.com/office/drawing/2014/main" id="{2EFAAE3F-6F8D-5F90-7EA2-242E356488BB}"/>
              </a:ext>
            </a:extLst>
          </p:cNvPr>
          <p:cNvSpPr>
            <a:spLocks noGrp="1"/>
          </p:cNvSpPr>
          <p:nvPr>
            <p:ph type="title"/>
          </p:nvPr>
        </p:nvSpPr>
        <p:spPr>
          <a:xfrm>
            <a:off x="253263" y="158750"/>
            <a:ext cx="8639912" cy="396875"/>
          </a:xfrm>
          <a:prstGeom prst="rect">
            <a:avLst/>
          </a:prstGeom>
        </p:spPr>
        <p:txBody>
          <a:bodyPr vert="horz" lIns="0" tIns="0" rIns="0" bIns="0" rtlCol="0" anchor="t" anchorCtr="0">
            <a:noAutofit/>
          </a:bodyPr>
          <a:lstStyle>
            <a:lvl1pPr>
              <a:defRPr>
                <a:solidFill>
                  <a:schemeClr val="bg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00004D90-6299-F8E0-312F-971D45D610F2}"/>
              </a:ext>
            </a:extLst>
          </p:cNvPr>
          <p:cNvSpPr>
            <a:spLocks noGrp="1"/>
          </p:cNvSpPr>
          <p:nvPr>
            <p:ph type="body" sz="quarter" idx="14"/>
          </p:nvPr>
        </p:nvSpPr>
        <p:spPr>
          <a:xfrm>
            <a:off x="253263" y="1866095"/>
            <a:ext cx="8639912" cy="25058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drawing&#10;&#10;Description automatically generated">
            <a:extLst>
              <a:ext uri="{FF2B5EF4-FFF2-40B4-BE49-F238E27FC236}">
                <a16:creationId xmlns:a16="http://schemas.microsoft.com/office/drawing/2014/main" id="{1F08BFCA-6168-B741-DA97-2EC0453C489A}"/>
              </a:ext>
            </a:extLst>
          </p:cNvPr>
          <p:cNvPicPr>
            <a:picLocks noChangeAspect="1"/>
          </p:cNvPicPr>
          <p:nvPr userDrawn="1"/>
        </p:nvPicPr>
        <p:blipFill>
          <a:blip r:embed="rId2"/>
          <a:stretch>
            <a:fillRect/>
          </a:stretch>
        </p:blipFill>
        <p:spPr>
          <a:xfrm>
            <a:off x="0" y="0"/>
            <a:ext cx="9144000" cy="5143500"/>
          </a:xfrm>
          <a:prstGeom prst="rect">
            <a:avLst/>
          </a:prstGeom>
        </p:spPr>
      </p:pic>
      <p:cxnSp>
        <p:nvCxnSpPr>
          <p:cNvPr id="8" name="Straight Connector 7">
            <a:extLst>
              <a:ext uri="{FF2B5EF4-FFF2-40B4-BE49-F238E27FC236}">
                <a16:creationId xmlns:a16="http://schemas.microsoft.com/office/drawing/2014/main" id="{BECD56E0-2359-5E7C-7772-41D39ABABDA7}"/>
              </a:ext>
            </a:extLst>
          </p:cNvPr>
          <p:cNvCxnSpPr/>
          <p:nvPr userDrawn="1"/>
        </p:nvCxnSpPr>
        <p:spPr>
          <a:xfrm>
            <a:off x="0" y="465931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46764343-EA58-1659-2C12-D6C3B863C2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2800" y="4798800"/>
            <a:ext cx="644400" cy="173771"/>
          </a:xfrm>
          <a:prstGeom prst="rect">
            <a:avLst/>
          </a:prstGeom>
        </p:spPr>
      </p:pic>
    </p:spTree>
    <p:extLst>
      <p:ext uri="{BB962C8B-B14F-4D97-AF65-F5344CB8AC3E}">
        <p14:creationId xmlns:p14="http://schemas.microsoft.com/office/powerpoint/2010/main" val="9870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ntro_3">
    <p:bg>
      <p:bgPr>
        <a:solidFill>
          <a:srgbClr val="280049"/>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250824" y="771525"/>
            <a:ext cx="8642349" cy="735303"/>
          </a:xfrm>
        </p:spPr>
        <p:txBody>
          <a:bodyPr>
            <a:noAutofit/>
          </a:bodyPr>
          <a:lstStyle>
            <a:lvl1pPr>
              <a:lnSpc>
                <a:spcPts val="3200"/>
              </a:lnSpc>
              <a:defRPr sz="3000">
                <a:solidFill>
                  <a:schemeClr val="bg1"/>
                </a:solidFill>
              </a:defRPr>
            </a:lvl1pPr>
          </a:lstStyle>
          <a:p>
            <a:pPr lvl="0"/>
            <a:r>
              <a:rPr lang="en-US"/>
              <a:t>Click to edit Master text styles</a:t>
            </a:r>
          </a:p>
        </p:txBody>
      </p:sp>
      <p:sp>
        <p:nvSpPr>
          <p:cNvPr id="4" name="Slide Number Placeholder 3">
            <a:extLst>
              <a:ext uri="{FF2B5EF4-FFF2-40B4-BE49-F238E27FC236}">
                <a16:creationId xmlns:a16="http://schemas.microsoft.com/office/drawing/2014/main" id="{910549B5-506C-4AF6-A6C7-C62C3491F79C}"/>
              </a:ext>
            </a:extLst>
          </p:cNvPr>
          <p:cNvSpPr>
            <a:spLocks noGrp="1"/>
          </p:cNvSpPr>
          <p:nvPr>
            <p:ph type="sldNum" sz="quarter" idx="15"/>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31FD208D-F411-A819-8C28-5EA0462E7B99}"/>
              </a:ext>
            </a:extLst>
          </p:cNvPr>
          <p:cNvSpPr>
            <a:spLocks noGrp="1"/>
          </p:cNvSpPr>
          <p:nvPr>
            <p:ph type="title"/>
          </p:nvPr>
        </p:nvSpPr>
        <p:spPr>
          <a:xfrm>
            <a:off x="250825" y="170930"/>
            <a:ext cx="8642350" cy="384696"/>
          </a:xfrm>
          <a:prstGeom prst="rect">
            <a:avLst/>
          </a:prstGeom>
        </p:spPr>
        <p:txBody>
          <a:bodyPr vert="horz" lIns="0" tIns="0" rIns="0" bIns="0" rtlCol="0" anchor="t" anchorCtr="0">
            <a:noAutofit/>
          </a:bodyPr>
          <a:lstStyle>
            <a:lvl1pPr>
              <a:defRPr>
                <a:solidFill>
                  <a:schemeClr val="bg1"/>
                </a:solidFill>
              </a:defRPr>
            </a:lvl1pPr>
          </a:lstStyle>
          <a:p>
            <a:r>
              <a:rPr lang="en-US"/>
              <a:t>Click to edit Master title style</a:t>
            </a:r>
            <a:endParaRPr lang="en-GB"/>
          </a:p>
        </p:txBody>
      </p:sp>
      <p:sp>
        <p:nvSpPr>
          <p:cNvPr id="3" name="Text Placeholder 9">
            <a:extLst>
              <a:ext uri="{FF2B5EF4-FFF2-40B4-BE49-F238E27FC236}">
                <a16:creationId xmlns:a16="http://schemas.microsoft.com/office/drawing/2014/main" id="{A0941C86-03E8-60E9-FE75-0E73F54939A1}"/>
              </a:ext>
            </a:extLst>
          </p:cNvPr>
          <p:cNvSpPr>
            <a:spLocks noGrp="1"/>
          </p:cNvSpPr>
          <p:nvPr>
            <p:ph type="body" sz="quarter" idx="14"/>
          </p:nvPr>
        </p:nvSpPr>
        <p:spPr>
          <a:xfrm>
            <a:off x="250825" y="1858229"/>
            <a:ext cx="8642348" cy="25137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Graphic 4">
            <a:extLst>
              <a:ext uri="{FF2B5EF4-FFF2-40B4-BE49-F238E27FC236}">
                <a16:creationId xmlns:a16="http://schemas.microsoft.com/office/drawing/2014/main" id="{7E814C22-53FC-0C70-DE36-9793D97218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800" y="4798800"/>
            <a:ext cx="644400" cy="173771"/>
          </a:xfrm>
          <a:prstGeom prst="rect">
            <a:avLst/>
          </a:prstGeom>
        </p:spPr>
      </p:pic>
      <p:pic>
        <p:nvPicPr>
          <p:cNvPr id="6" name="Graphic 5">
            <a:extLst>
              <a:ext uri="{FF2B5EF4-FFF2-40B4-BE49-F238E27FC236}">
                <a16:creationId xmlns:a16="http://schemas.microsoft.com/office/drawing/2014/main" id="{0483F394-85CD-95F4-F0E4-2CA240EC8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2800" y="4798800"/>
            <a:ext cx="644400" cy="173771"/>
          </a:xfrm>
          <a:prstGeom prst="rect">
            <a:avLst/>
          </a:prstGeom>
        </p:spPr>
      </p:pic>
    </p:spTree>
    <p:extLst>
      <p:ext uri="{BB962C8B-B14F-4D97-AF65-F5344CB8AC3E}">
        <p14:creationId xmlns:p14="http://schemas.microsoft.com/office/powerpoint/2010/main" val="23900447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1" name="Text Placeholder 10">
            <a:extLst>
              <a:ext uri="{FF2B5EF4-FFF2-40B4-BE49-F238E27FC236}">
                <a16:creationId xmlns:a16="http://schemas.microsoft.com/office/drawing/2014/main" id="{7CEB86FF-0B66-44F3-B3CD-DCC5F3A622F4}"/>
              </a:ext>
            </a:extLst>
          </p:cNvPr>
          <p:cNvSpPr>
            <a:spLocks noGrp="1"/>
          </p:cNvSpPr>
          <p:nvPr>
            <p:ph type="body" sz="quarter" idx="13"/>
          </p:nvPr>
        </p:nvSpPr>
        <p:spPr>
          <a:xfrm>
            <a:off x="250825" y="915987"/>
            <a:ext cx="8642349" cy="3455987"/>
          </a:xfrm>
        </p:spPr>
        <p:txBody>
          <a:bodyPr numCol="2" spcCol="360000"/>
          <a:lstStyle>
            <a:lvl1pPr marL="228600" indent="-228600">
              <a:lnSpc>
                <a:spcPts val="1500"/>
              </a:lnSpc>
              <a:spcBef>
                <a:spcPts val="1500"/>
              </a:spcBef>
              <a:buFont typeface="+mj-lt"/>
              <a:buAutoNum type="arabicPeriod"/>
              <a:defRPr sz="1150" b="1">
                <a:solidFill>
                  <a:schemeClr val="tx2"/>
                </a:solidFill>
              </a:defRPr>
            </a:lvl1pPr>
            <a:lvl2pPr marL="234950" indent="0">
              <a:lnSpc>
                <a:spcPts val="1500"/>
              </a:lnSpc>
              <a:spcBef>
                <a:spcPts val="0"/>
              </a:spcBef>
              <a:buNone/>
              <a:defRPr sz="1150">
                <a:solidFill>
                  <a:schemeClr val="tx2"/>
                </a:solidFill>
              </a:defRPr>
            </a:lvl2pPr>
            <a:lvl3pPr>
              <a:defRPr sz="1150"/>
            </a:lvl3pPr>
            <a:lvl4pPr>
              <a:defRPr sz="1150"/>
            </a:lvl4pPr>
            <a:lvl5pPr>
              <a:defRPr sz="1150"/>
            </a:lvl5p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D6050518-E08A-042A-6348-8CFC4355C921}"/>
              </a:ext>
            </a:extLst>
          </p:cNvPr>
          <p:cNvSpPr>
            <a:spLocks noGrp="1"/>
          </p:cNvSpPr>
          <p:nvPr>
            <p:ph type="title"/>
          </p:nvPr>
        </p:nvSpPr>
        <p:spPr>
          <a:xfrm>
            <a:off x="250825" y="158915"/>
            <a:ext cx="8642350" cy="612610"/>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2349902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 One Column Shor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B10CB1-B7C9-40ED-8743-0C8FB3DF0E4C}"/>
              </a:ext>
            </a:extLst>
          </p:cNvPr>
          <p:cNvSpPr>
            <a:spLocks noGrp="1"/>
          </p:cNvSpPr>
          <p:nvPr>
            <p:ph type="body" sz="quarter" idx="15"/>
          </p:nvPr>
        </p:nvSpPr>
        <p:spPr>
          <a:xfrm>
            <a:off x="250825" y="915987"/>
            <a:ext cx="4321175" cy="34559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816946BC-34FD-266A-AEF6-C66C94394DFD}"/>
              </a:ext>
            </a:extLst>
          </p:cNvPr>
          <p:cNvSpPr>
            <a:spLocks noGrp="1"/>
          </p:cNvSpPr>
          <p:nvPr>
            <p:ph type="title"/>
          </p:nvPr>
        </p:nvSpPr>
        <p:spPr>
          <a:xfrm>
            <a:off x="250825" y="158750"/>
            <a:ext cx="8642350" cy="612775"/>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1102037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 1 Column - Lon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B10CB1-B7C9-40ED-8743-0C8FB3DF0E4C}"/>
              </a:ext>
            </a:extLst>
          </p:cNvPr>
          <p:cNvSpPr>
            <a:spLocks noGrp="1"/>
          </p:cNvSpPr>
          <p:nvPr>
            <p:ph type="body" sz="quarter" idx="15"/>
          </p:nvPr>
        </p:nvSpPr>
        <p:spPr>
          <a:xfrm>
            <a:off x="250825" y="915987"/>
            <a:ext cx="8642350" cy="3455987"/>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816946BC-34FD-266A-AEF6-C66C94394DFD}"/>
              </a:ext>
            </a:extLst>
          </p:cNvPr>
          <p:cNvSpPr>
            <a:spLocks noGrp="1"/>
          </p:cNvSpPr>
          <p:nvPr>
            <p:ph type="title"/>
          </p:nvPr>
        </p:nvSpPr>
        <p:spPr>
          <a:xfrm>
            <a:off x="250825" y="158518"/>
            <a:ext cx="8642350" cy="613008"/>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12236016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 Two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1" name="Text Placeholder 8">
            <a:extLst>
              <a:ext uri="{FF2B5EF4-FFF2-40B4-BE49-F238E27FC236}">
                <a16:creationId xmlns:a16="http://schemas.microsoft.com/office/drawing/2014/main" id="{B0A6C56D-8AB7-47F2-8150-894430FF150A}"/>
              </a:ext>
            </a:extLst>
          </p:cNvPr>
          <p:cNvSpPr>
            <a:spLocks noGrp="1"/>
          </p:cNvSpPr>
          <p:nvPr>
            <p:ph type="body" sz="quarter" idx="15"/>
          </p:nvPr>
        </p:nvSpPr>
        <p:spPr>
          <a:xfrm>
            <a:off x="250825" y="915987"/>
            <a:ext cx="8642350" cy="3455987"/>
          </a:xfrm>
        </p:spPr>
        <p:txBody>
          <a:bodyPr numCol="2" spcCol="360000"/>
          <a:lstStyle>
            <a:lvl4pPr marL="756000" indent="-252000">
              <a:buFont typeface="Century Gothic" panose="020B0502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Placeholder 1">
            <a:extLst>
              <a:ext uri="{FF2B5EF4-FFF2-40B4-BE49-F238E27FC236}">
                <a16:creationId xmlns:a16="http://schemas.microsoft.com/office/drawing/2014/main" id="{679B5CDD-E8E3-5AE6-B6B6-6420B349804F}"/>
              </a:ext>
            </a:extLst>
          </p:cNvPr>
          <p:cNvSpPr>
            <a:spLocks noGrp="1"/>
          </p:cNvSpPr>
          <p:nvPr>
            <p:ph type="title"/>
          </p:nvPr>
        </p:nvSpPr>
        <p:spPr>
          <a:xfrm>
            <a:off x="250825" y="158750"/>
            <a:ext cx="8642350" cy="612775"/>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9198555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3" name="Title Placeholder 1">
            <a:extLst>
              <a:ext uri="{FF2B5EF4-FFF2-40B4-BE49-F238E27FC236}">
                <a16:creationId xmlns:a16="http://schemas.microsoft.com/office/drawing/2014/main" id="{A807F7CB-6ECA-46D3-D437-90FD9943CB6C}"/>
              </a:ext>
            </a:extLst>
          </p:cNvPr>
          <p:cNvSpPr>
            <a:spLocks noGrp="1"/>
          </p:cNvSpPr>
          <p:nvPr>
            <p:ph type="title"/>
          </p:nvPr>
        </p:nvSpPr>
        <p:spPr>
          <a:xfrm>
            <a:off x="250825" y="169388"/>
            <a:ext cx="8642350" cy="602137"/>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7677373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 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49ABF03-8ECB-4B91-92E9-838BC20DC341}"/>
              </a:ext>
            </a:extLst>
          </p:cNvPr>
          <p:cNvSpPr>
            <a:spLocks noGrp="1"/>
          </p:cNvSpPr>
          <p:nvPr>
            <p:ph type="pic" sz="quarter" idx="14" hasCustomPrompt="1"/>
          </p:nvPr>
        </p:nvSpPr>
        <p:spPr>
          <a:xfrm>
            <a:off x="4756150" y="0"/>
            <a:ext cx="4387850" cy="4659313"/>
          </a:xfrm>
          <a:solidFill>
            <a:schemeClr val="bg2">
              <a:lumMod val="85000"/>
            </a:schemeClr>
          </a:solidFill>
        </p:spPr>
        <p:txBody>
          <a:bodyPr tIns="2196000" rIns="0"/>
          <a:lstStyle>
            <a:lvl1pPr algn="ctr">
              <a:defRPr/>
            </a:lvl1pPr>
          </a:lstStyle>
          <a:p>
            <a:r>
              <a:rPr lang="en-GB"/>
              <a:t>Insert image here</a:t>
            </a:r>
          </a:p>
        </p:txBody>
      </p:sp>
      <p:sp>
        <p:nvSpPr>
          <p:cNvPr id="12" name="Footer Placeholder 4">
            <a:extLst>
              <a:ext uri="{FF2B5EF4-FFF2-40B4-BE49-F238E27FC236}">
                <a16:creationId xmlns:a16="http://schemas.microsoft.com/office/drawing/2014/main" id="{004A9732-8A7C-40CD-A3BA-09AB9CE58780}"/>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rgbClr val="7142FF"/>
                </a:solidFill>
              </a:defRPr>
            </a:lvl1pPr>
          </a:lstStyle>
          <a:p>
            <a:r>
              <a:rPr lang="en-US"/>
              <a:t>Section title goes here</a:t>
            </a:r>
            <a:endParaRPr lang="en-GB"/>
          </a:p>
        </p:txBody>
      </p:sp>
      <p:sp>
        <p:nvSpPr>
          <p:cNvPr id="13" name="Slide Number Placeholder 5">
            <a:extLst>
              <a:ext uri="{FF2B5EF4-FFF2-40B4-BE49-F238E27FC236}">
                <a16:creationId xmlns:a16="http://schemas.microsoft.com/office/drawing/2014/main" id="{2F7A291C-2B85-4616-8A55-223F771B478C}"/>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pic>
        <p:nvPicPr>
          <p:cNvPr id="9" name="Graphic 8">
            <a:extLst>
              <a:ext uri="{FF2B5EF4-FFF2-40B4-BE49-F238E27FC236}">
                <a16:creationId xmlns:a16="http://schemas.microsoft.com/office/drawing/2014/main" id="{93D027A9-43F1-49B6-9436-4CAB83E163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268" y="4797798"/>
            <a:ext cx="644400" cy="173771"/>
          </a:xfrm>
          <a:prstGeom prst="rect">
            <a:avLst/>
          </a:prstGeom>
        </p:spPr>
      </p:pic>
      <p:sp>
        <p:nvSpPr>
          <p:cNvPr id="7" name="Text Placeholder 6">
            <a:extLst>
              <a:ext uri="{FF2B5EF4-FFF2-40B4-BE49-F238E27FC236}">
                <a16:creationId xmlns:a16="http://schemas.microsoft.com/office/drawing/2014/main" id="{FF01CF0D-E14B-4EE8-B885-B9C6E7909E67}"/>
              </a:ext>
            </a:extLst>
          </p:cNvPr>
          <p:cNvSpPr>
            <a:spLocks noGrp="1"/>
          </p:cNvSpPr>
          <p:nvPr>
            <p:ph type="body" sz="quarter" idx="15"/>
          </p:nvPr>
        </p:nvSpPr>
        <p:spPr>
          <a:xfrm>
            <a:off x="261037" y="915987"/>
            <a:ext cx="4310961" cy="3455987"/>
          </a:xfrm>
        </p:spPr>
        <p:txBody>
          <a:bodyPr/>
          <a:lstStyle>
            <a:lvl4pPr marL="756000" indent="-252000">
              <a:buFont typeface="Century Gothic" panose="020B0502020202020204" pitchFamily="34" charset="0"/>
              <a:buChar char="•"/>
              <a:defRPr/>
            </a:lvl4pPr>
          </a:lstStyle>
          <a:p>
            <a:pPr lvl="0"/>
            <a:r>
              <a:rPr lang="en-US"/>
              <a:t>Click to edit Master text styles</a:t>
            </a:r>
          </a:p>
        </p:txBody>
      </p:sp>
      <p:sp>
        <p:nvSpPr>
          <p:cNvPr id="3" name="Title Placeholder 1">
            <a:extLst>
              <a:ext uri="{FF2B5EF4-FFF2-40B4-BE49-F238E27FC236}">
                <a16:creationId xmlns:a16="http://schemas.microsoft.com/office/drawing/2014/main" id="{7CAC2446-8758-16B1-3BE7-26ED5ABE38AF}"/>
              </a:ext>
            </a:extLst>
          </p:cNvPr>
          <p:cNvSpPr>
            <a:spLocks noGrp="1"/>
          </p:cNvSpPr>
          <p:nvPr>
            <p:ph type="title"/>
          </p:nvPr>
        </p:nvSpPr>
        <p:spPr>
          <a:xfrm>
            <a:off x="250824" y="169690"/>
            <a:ext cx="4321175" cy="601835"/>
          </a:xfrm>
          <a:prstGeom prst="rect">
            <a:avLst/>
          </a:prstGeom>
        </p:spPr>
        <p:txBody>
          <a:bodyPr vert="horz" lIns="0" tIns="0" rIns="0" bIns="0" rtlCol="0" anchor="t" anchorCtr="0">
            <a:noAutofit/>
          </a:bodyPr>
          <a:lstStyle/>
          <a:p>
            <a:r>
              <a:rPr lang="en-US"/>
              <a:t>Click to edit Master title style</a:t>
            </a:r>
            <a:endParaRPr lang="en-GB"/>
          </a:p>
        </p:txBody>
      </p:sp>
      <p:pic>
        <p:nvPicPr>
          <p:cNvPr id="2" name="Graphic 1">
            <a:extLst>
              <a:ext uri="{FF2B5EF4-FFF2-40B4-BE49-F238E27FC236}">
                <a16:creationId xmlns:a16="http://schemas.microsoft.com/office/drawing/2014/main" id="{076098F2-0547-C1A7-4CF7-0FE21C2447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268" y="4797798"/>
            <a:ext cx="644400" cy="173771"/>
          </a:xfrm>
          <a:prstGeom prst="rect">
            <a:avLst/>
          </a:prstGeom>
        </p:spPr>
      </p:pic>
      <p:cxnSp>
        <p:nvCxnSpPr>
          <p:cNvPr id="4" name="Straight Connector 3">
            <a:extLst>
              <a:ext uri="{FF2B5EF4-FFF2-40B4-BE49-F238E27FC236}">
                <a16:creationId xmlns:a16="http://schemas.microsoft.com/office/drawing/2014/main" id="{8DAF9172-B39D-6F15-F35D-9AE6DCBFB5DF}"/>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755302"/>
      </p:ext>
    </p:extLst>
  </p:cSld>
  <p:clrMapOvr>
    <a:masterClrMapping/>
  </p:clrMapOvr>
  <p:extLst>
    <p:ext uri="{DCECCB84-F9BA-43D5-87BE-67443E8EF086}">
      <p15:sldGuideLst xmlns:p15="http://schemas.microsoft.com/office/powerpoint/2012/main">
        <p15:guide id="1" orient="horz" pos="293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 One Column Shor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B10CB1-B7C9-40ED-8743-0C8FB3DF0E4C}"/>
              </a:ext>
            </a:extLst>
          </p:cNvPr>
          <p:cNvSpPr>
            <a:spLocks noGrp="1"/>
          </p:cNvSpPr>
          <p:nvPr>
            <p:ph type="body" sz="quarter" idx="15"/>
          </p:nvPr>
        </p:nvSpPr>
        <p:spPr>
          <a:xfrm>
            <a:off x="250825" y="915987"/>
            <a:ext cx="4321175" cy="34559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816946BC-34FD-266A-AEF6-C66C94394DFD}"/>
              </a:ext>
            </a:extLst>
          </p:cNvPr>
          <p:cNvSpPr>
            <a:spLocks noGrp="1"/>
          </p:cNvSpPr>
          <p:nvPr>
            <p:ph type="title"/>
          </p:nvPr>
        </p:nvSpPr>
        <p:spPr>
          <a:xfrm>
            <a:off x="250825" y="158750"/>
            <a:ext cx="8642350" cy="612775"/>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24359783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Text - w/ Full Pag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49ABF03-8ECB-4B91-92E9-838BC20DC341}"/>
              </a:ext>
            </a:extLst>
          </p:cNvPr>
          <p:cNvSpPr>
            <a:spLocks noGrp="1"/>
          </p:cNvSpPr>
          <p:nvPr>
            <p:ph type="pic" sz="quarter" idx="14" hasCustomPrompt="1"/>
          </p:nvPr>
        </p:nvSpPr>
        <p:spPr>
          <a:xfrm>
            <a:off x="1" y="0"/>
            <a:ext cx="9144000" cy="5143500"/>
          </a:xfrm>
          <a:solidFill>
            <a:schemeClr val="bg2">
              <a:lumMod val="85000"/>
            </a:schemeClr>
          </a:solidFill>
        </p:spPr>
        <p:txBody>
          <a:bodyPr tIns="2196000" rIns="756000"/>
          <a:lstStyle>
            <a:lvl1pPr algn="r">
              <a:defRPr/>
            </a:lvl1pPr>
          </a:lstStyle>
          <a:p>
            <a:r>
              <a:rPr lang="en-GB"/>
              <a:t>Insert image here</a:t>
            </a:r>
          </a:p>
        </p:txBody>
      </p:sp>
      <p:cxnSp>
        <p:nvCxnSpPr>
          <p:cNvPr id="14" name="Straight Connector 13">
            <a:extLst>
              <a:ext uri="{FF2B5EF4-FFF2-40B4-BE49-F238E27FC236}">
                <a16:creationId xmlns:a16="http://schemas.microsoft.com/office/drawing/2014/main" id="{AAB6F1B9-E1E9-4B27-B4FF-AA1D84B436A2}"/>
              </a:ext>
            </a:extLst>
          </p:cNvPr>
          <p:cNvCxnSpPr/>
          <p:nvPr/>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B113A3F1-0B0F-4925-A93D-A71DC07F82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268" y="4797798"/>
            <a:ext cx="644400" cy="173771"/>
          </a:xfrm>
          <a:prstGeom prst="rect">
            <a:avLst/>
          </a:prstGeom>
        </p:spPr>
      </p:pic>
      <p:sp>
        <p:nvSpPr>
          <p:cNvPr id="4" name="Footer Placeholder 3">
            <a:extLst>
              <a:ext uri="{FF2B5EF4-FFF2-40B4-BE49-F238E27FC236}">
                <a16:creationId xmlns:a16="http://schemas.microsoft.com/office/drawing/2014/main" id="{D151AD58-D693-47D2-B469-2AB4C9FAA5C0}"/>
              </a:ext>
            </a:extLst>
          </p:cNvPr>
          <p:cNvSpPr>
            <a:spLocks noGrp="1"/>
          </p:cNvSpPr>
          <p:nvPr>
            <p:ph type="ftr" sz="quarter" idx="15"/>
          </p:nvPr>
        </p:nvSpPr>
        <p:spPr/>
        <p:txBody>
          <a:bodyPr/>
          <a:lstStyle/>
          <a:p>
            <a:r>
              <a:rPr lang="en-US"/>
              <a:t>Section title goes here</a:t>
            </a:r>
            <a:endParaRPr lang="en-GB"/>
          </a:p>
        </p:txBody>
      </p:sp>
      <p:sp>
        <p:nvSpPr>
          <p:cNvPr id="5" name="Slide Number Placeholder 4">
            <a:extLst>
              <a:ext uri="{FF2B5EF4-FFF2-40B4-BE49-F238E27FC236}">
                <a16:creationId xmlns:a16="http://schemas.microsoft.com/office/drawing/2014/main" id="{C279C7D0-9A85-46B5-8F02-ECAF5E4C9E12}"/>
              </a:ext>
            </a:extLst>
          </p:cNvPr>
          <p:cNvSpPr>
            <a:spLocks noGrp="1"/>
          </p:cNvSpPr>
          <p:nvPr>
            <p:ph type="sldNum" sz="quarter" idx="16"/>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8" name="Text Placeholder 7">
            <a:extLst>
              <a:ext uri="{FF2B5EF4-FFF2-40B4-BE49-F238E27FC236}">
                <a16:creationId xmlns:a16="http://schemas.microsoft.com/office/drawing/2014/main" id="{266EF5C5-637E-485B-BD4A-D6C92223516A}"/>
              </a:ext>
            </a:extLst>
          </p:cNvPr>
          <p:cNvSpPr>
            <a:spLocks noGrp="1"/>
          </p:cNvSpPr>
          <p:nvPr>
            <p:ph type="body" sz="quarter" idx="17"/>
          </p:nvPr>
        </p:nvSpPr>
        <p:spPr>
          <a:xfrm>
            <a:off x="269515" y="899623"/>
            <a:ext cx="4302486" cy="347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Placeholder 1">
            <a:extLst>
              <a:ext uri="{FF2B5EF4-FFF2-40B4-BE49-F238E27FC236}">
                <a16:creationId xmlns:a16="http://schemas.microsoft.com/office/drawing/2014/main" id="{B98C7150-684C-40CF-D7D9-0CB7767E7DD3}"/>
              </a:ext>
            </a:extLst>
          </p:cNvPr>
          <p:cNvSpPr>
            <a:spLocks noGrp="1"/>
          </p:cNvSpPr>
          <p:nvPr>
            <p:ph type="title"/>
          </p:nvPr>
        </p:nvSpPr>
        <p:spPr>
          <a:xfrm>
            <a:off x="259701" y="158750"/>
            <a:ext cx="8633474" cy="612775"/>
          </a:xfrm>
          <a:prstGeom prst="rect">
            <a:avLst/>
          </a:prstGeom>
        </p:spPr>
        <p:txBody>
          <a:bodyPr vert="horz" lIns="0" tIns="0" rIns="0" bIns="0" rtlCol="0" anchor="t" anchorCtr="0">
            <a:noAutofit/>
          </a:bodyPr>
          <a:lstStyle/>
          <a:p>
            <a:r>
              <a:rPr lang="en-US"/>
              <a:t>Click to edit Master title style</a:t>
            </a:r>
            <a:endParaRPr lang="en-GB"/>
          </a:p>
        </p:txBody>
      </p:sp>
      <p:cxnSp>
        <p:nvCxnSpPr>
          <p:cNvPr id="3" name="Straight Connector 2">
            <a:extLst>
              <a:ext uri="{FF2B5EF4-FFF2-40B4-BE49-F238E27FC236}">
                <a16:creationId xmlns:a16="http://schemas.microsoft.com/office/drawing/2014/main" id="{F85704B2-CC3C-8715-1A49-326B45D10585}"/>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5CE1ABDC-B011-D9FB-95B9-662021E026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268" y="4797798"/>
            <a:ext cx="644400" cy="173771"/>
          </a:xfrm>
          <a:prstGeom prst="rect">
            <a:avLst/>
          </a:prstGeom>
        </p:spPr>
      </p:pic>
    </p:spTree>
    <p:extLst>
      <p:ext uri="{BB962C8B-B14F-4D97-AF65-F5344CB8AC3E}">
        <p14:creationId xmlns:p14="http://schemas.microsoft.com/office/powerpoint/2010/main" val="579148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hart Layout Opt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p:nvSpPr>
        <p:spPr>
          <a:xfrm>
            <a:off x="4932040" y="165664"/>
            <a:ext cx="3968492" cy="4227009"/>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5076056" y="263225"/>
            <a:ext cx="3707646" cy="425302"/>
          </a:xfrm>
        </p:spPr>
        <p:txBody>
          <a:bodyPr/>
          <a:lstStyle>
            <a:lvl1pPr>
              <a:spcBef>
                <a:spcPts val="0"/>
              </a:spcBef>
              <a:defRPr sz="1100"/>
            </a:lvl1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5076056" y="4109174"/>
            <a:ext cx="3700534" cy="201726"/>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9" name="Chart Placeholder 8">
            <a:extLst>
              <a:ext uri="{FF2B5EF4-FFF2-40B4-BE49-F238E27FC236}">
                <a16:creationId xmlns:a16="http://schemas.microsoft.com/office/drawing/2014/main" id="{B539B54C-20FC-4772-AE64-3CFC657408AF}"/>
              </a:ext>
            </a:extLst>
          </p:cNvPr>
          <p:cNvSpPr>
            <a:spLocks noGrp="1"/>
          </p:cNvSpPr>
          <p:nvPr>
            <p:ph type="chart" sz="quarter" idx="16"/>
          </p:nvPr>
        </p:nvSpPr>
        <p:spPr>
          <a:xfrm>
            <a:off x="5089941" y="786088"/>
            <a:ext cx="3700534" cy="3225525"/>
          </a:xfrm>
        </p:spPr>
        <p:txBody>
          <a:bodyPr/>
          <a:lstStyle/>
          <a:p>
            <a:r>
              <a:rPr lang="en-US"/>
              <a:t>Click icon to add chart</a:t>
            </a:r>
            <a:endParaRPr lang="en-GB"/>
          </a:p>
        </p:txBody>
      </p:sp>
      <p:sp>
        <p:nvSpPr>
          <p:cNvPr id="12" name="Text Placeholder 11">
            <a:extLst>
              <a:ext uri="{FF2B5EF4-FFF2-40B4-BE49-F238E27FC236}">
                <a16:creationId xmlns:a16="http://schemas.microsoft.com/office/drawing/2014/main" id="{C7598D5A-CBD2-4FC8-BAA3-EEBF9F63199C}"/>
              </a:ext>
            </a:extLst>
          </p:cNvPr>
          <p:cNvSpPr>
            <a:spLocks noGrp="1"/>
          </p:cNvSpPr>
          <p:nvPr>
            <p:ph type="body" sz="quarter" idx="17"/>
          </p:nvPr>
        </p:nvSpPr>
        <p:spPr>
          <a:xfrm>
            <a:off x="250825" y="915987"/>
            <a:ext cx="4321175" cy="3455987"/>
          </a:xfrm>
        </p:spPr>
        <p:txBody>
          <a:bodyPr/>
          <a:lstStyle>
            <a:lvl4pPr marL="756000" indent="-252000">
              <a:buFont typeface="Century Gothic" panose="020B0502020202020204" pitchFamily="34" charset="0"/>
              <a:buChar char="•"/>
              <a:defRPr/>
            </a:lvl4pPr>
            <a:lvl5pPr marL="0" indent="0">
              <a:spcBef>
                <a:spcPts val="1000"/>
              </a:spcBef>
              <a:buFontTx/>
              <a:buNone/>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1">
            <a:extLst>
              <a:ext uri="{FF2B5EF4-FFF2-40B4-BE49-F238E27FC236}">
                <a16:creationId xmlns:a16="http://schemas.microsoft.com/office/drawing/2014/main" id="{49C4C7DC-04F2-0E9F-9106-4EF80D121C3B}"/>
              </a:ext>
            </a:extLst>
          </p:cNvPr>
          <p:cNvSpPr>
            <a:spLocks noGrp="1"/>
          </p:cNvSpPr>
          <p:nvPr>
            <p:ph type="title"/>
          </p:nvPr>
        </p:nvSpPr>
        <p:spPr>
          <a:xfrm>
            <a:off x="250825" y="162640"/>
            <a:ext cx="4321175" cy="623448"/>
          </a:xfrm>
          <a:prstGeom prst="rect">
            <a:avLst/>
          </a:prstGeom>
        </p:spPr>
        <p:txBody>
          <a:bodyPr vert="horz" lIns="0" tIns="0" rIns="0" bIns="0" rtlCol="0" anchor="t" anchorCtr="0">
            <a:noAutofit/>
          </a:bodyPr>
          <a:lstStyle/>
          <a:p>
            <a:r>
              <a:rPr lang="en-US"/>
              <a:t>Click to edit Master title style</a:t>
            </a:r>
            <a:endParaRPr lang="en-GB"/>
          </a:p>
        </p:txBody>
      </p:sp>
      <p:sp>
        <p:nvSpPr>
          <p:cNvPr id="2" name="Rectangle 1">
            <a:extLst>
              <a:ext uri="{FF2B5EF4-FFF2-40B4-BE49-F238E27FC236}">
                <a16:creationId xmlns:a16="http://schemas.microsoft.com/office/drawing/2014/main" id="{5C58DCBD-CC0A-140D-B023-DD62916CBD8E}"/>
              </a:ext>
            </a:extLst>
          </p:cNvPr>
          <p:cNvSpPr/>
          <p:nvPr userDrawn="1"/>
        </p:nvSpPr>
        <p:spPr>
          <a:xfrm>
            <a:off x="4932040" y="165664"/>
            <a:ext cx="3968492" cy="4227009"/>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5314958"/>
      </p:ext>
    </p:extLst>
  </p:cSld>
  <p:clrMapOvr>
    <a:masterClrMapping/>
  </p:clrMapOvr>
  <p:extLst>
    <p:ext uri="{DCECCB84-F9BA-43D5-87BE-67443E8EF086}">
      <p15:sldGuideLst xmlns:p15="http://schemas.microsoft.com/office/powerpoint/2012/main">
        <p15:guide id="1" pos="2880">
          <p15:clr>
            <a:srgbClr val="FBAE40"/>
          </p15:clr>
        </p15:guide>
        <p15:guide id="2" pos="319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hart Layout Opt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p:nvSpPr>
        <p:spPr>
          <a:xfrm>
            <a:off x="4319375" y="158749"/>
            <a:ext cx="4567238" cy="4213225"/>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4408434" y="274194"/>
            <a:ext cx="4359995" cy="398161"/>
          </a:xfrm>
        </p:spPr>
        <p:txBody>
          <a:bodyPr/>
          <a:lstStyle>
            <a:lvl1pPr>
              <a:spcBef>
                <a:spcPts val="0"/>
              </a:spcBef>
              <a:defRPr sz="1100"/>
            </a:lvl1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4408434" y="3947047"/>
            <a:ext cx="4389120" cy="296027"/>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9" name="Chart Placeholder 8">
            <a:extLst>
              <a:ext uri="{FF2B5EF4-FFF2-40B4-BE49-F238E27FC236}">
                <a16:creationId xmlns:a16="http://schemas.microsoft.com/office/drawing/2014/main" id="{B539B54C-20FC-4772-AE64-3CFC657408AF}"/>
              </a:ext>
            </a:extLst>
          </p:cNvPr>
          <p:cNvSpPr>
            <a:spLocks noGrp="1"/>
          </p:cNvSpPr>
          <p:nvPr>
            <p:ph type="chart" sz="quarter" idx="16"/>
          </p:nvPr>
        </p:nvSpPr>
        <p:spPr>
          <a:xfrm>
            <a:off x="4408434" y="773800"/>
            <a:ext cx="4342325" cy="3044347"/>
          </a:xfrm>
        </p:spPr>
        <p:txBody>
          <a:bodyPr/>
          <a:lstStyle/>
          <a:p>
            <a:r>
              <a:rPr lang="en-US"/>
              <a:t>Click icon to add chart</a:t>
            </a:r>
            <a:endParaRPr lang="en-GB"/>
          </a:p>
        </p:txBody>
      </p:sp>
      <p:sp>
        <p:nvSpPr>
          <p:cNvPr id="12" name="Text Placeholder 11">
            <a:extLst>
              <a:ext uri="{FF2B5EF4-FFF2-40B4-BE49-F238E27FC236}">
                <a16:creationId xmlns:a16="http://schemas.microsoft.com/office/drawing/2014/main" id="{C7598D5A-CBD2-4FC8-BAA3-EEBF9F63199C}"/>
              </a:ext>
            </a:extLst>
          </p:cNvPr>
          <p:cNvSpPr>
            <a:spLocks noGrp="1"/>
          </p:cNvSpPr>
          <p:nvPr>
            <p:ph type="body" sz="quarter" idx="17"/>
          </p:nvPr>
        </p:nvSpPr>
        <p:spPr>
          <a:xfrm>
            <a:off x="250824" y="915987"/>
            <a:ext cx="3961135" cy="3455987"/>
          </a:xfrm>
        </p:spPr>
        <p:txBody>
          <a:bodyPr/>
          <a:lstStyle>
            <a:lvl4pPr marL="756000" indent="-252000">
              <a:buFont typeface="Century Gothic" panose="020B0502020202020204" pitchFamily="34" charset="0"/>
              <a:buChar char="•"/>
              <a:defRPr/>
            </a:lvl4pPr>
            <a:lvl5pPr marL="0" indent="0">
              <a:spcBef>
                <a:spcPts val="1000"/>
              </a:spcBef>
              <a:buFontTx/>
              <a:buNone/>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1">
            <a:extLst>
              <a:ext uri="{FF2B5EF4-FFF2-40B4-BE49-F238E27FC236}">
                <a16:creationId xmlns:a16="http://schemas.microsoft.com/office/drawing/2014/main" id="{49C4C7DC-04F2-0E9F-9106-4EF80D121C3B}"/>
              </a:ext>
            </a:extLst>
          </p:cNvPr>
          <p:cNvSpPr>
            <a:spLocks noGrp="1"/>
          </p:cNvSpPr>
          <p:nvPr>
            <p:ph type="title"/>
          </p:nvPr>
        </p:nvSpPr>
        <p:spPr>
          <a:xfrm>
            <a:off x="250825" y="159198"/>
            <a:ext cx="3961134" cy="612327"/>
          </a:xfrm>
          <a:prstGeom prst="rect">
            <a:avLst/>
          </a:prstGeom>
        </p:spPr>
        <p:txBody>
          <a:bodyPr vert="horz" lIns="0" tIns="0" rIns="0" bIns="0" rtlCol="0" anchor="t" anchorCtr="0">
            <a:noAutofit/>
          </a:bodyPr>
          <a:lstStyle/>
          <a:p>
            <a:r>
              <a:rPr lang="en-US"/>
              <a:t>Click to edit Master title style</a:t>
            </a:r>
            <a:endParaRPr lang="en-GB"/>
          </a:p>
        </p:txBody>
      </p:sp>
      <p:sp>
        <p:nvSpPr>
          <p:cNvPr id="2" name="Rectangle 1">
            <a:extLst>
              <a:ext uri="{FF2B5EF4-FFF2-40B4-BE49-F238E27FC236}">
                <a16:creationId xmlns:a16="http://schemas.microsoft.com/office/drawing/2014/main" id="{AF653BD1-E75C-A900-ABDD-ECD4A002F2C9}"/>
              </a:ext>
            </a:extLst>
          </p:cNvPr>
          <p:cNvSpPr/>
          <p:nvPr userDrawn="1"/>
        </p:nvSpPr>
        <p:spPr>
          <a:xfrm>
            <a:off x="4319375" y="158749"/>
            <a:ext cx="4567238" cy="4213225"/>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47301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hart Layout Op3">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p:nvSpPr>
        <p:spPr>
          <a:xfrm>
            <a:off x="250825" y="920228"/>
            <a:ext cx="4206452" cy="3451747"/>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6C0837D-EE34-4AB9-821F-C4FB7DAD3945}"/>
              </a:ext>
            </a:extLst>
          </p:cNvPr>
          <p:cNvSpPr/>
          <p:nvPr/>
        </p:nvSpPr>
        <p:spPr>
          <a:xfrm>
            <a:off x="4672330" y="912627"/>
            <a:ext cx="4220845" cy="3451747"/>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13">
            <a:extLst>
              <a:ext uri="{FF2B5EF4-FFF2-40B4-BE49-F238E27FC236}">
                <a16:creationId xmlns:a16="http://schemas.microsoft.com/office/drawing/2014/main" id="{39350BA3-D951-49F9-AC6F-6A2FFC1F7CD0}"/>
              </a:ext>
            </a:extLst>
          </p:cNvPr>
          <p:cNvSpPr>
            <a:spLocks noGrp="1"/>
          </p:cNvSpPr>
          <p:nvPr>
            <p:ph type="body" sz="quarter" idx="20"/>
          </p:nvPr>
        </p:nvSpPr>
        <p:spPr>
          <a:xfrm>
            <a:off x="481436"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27" name="Text Placeholder 15">
            <a:extLst>
              <a:ext uri="{FF2B5EF4-FFF2-40B4-BE49-F238E27FC236}">
                <a16:creationId xmlns:a16="http://schemas.microsoft.com/office/drawing/2014/main" id="{BC4F5C46-CF4F-4829-B5B7-1C7F79F13598}"/>
              </a:ext>
            </a:extLst>
          </p:cNvPr>
          <p:cNvSpPr>
            <a:spLocks noGrp="1"/>
          </p:cNvSpPr>
          <p:nvPr>
            <p:ph type="body" sz="quarter" idx="21"/>
          </p:nvPr>
        </p:nvSpPr>
        <p:spPr>
          <a:xfrm>
            <a:off x="311572" y="4030076"/>
            <a:ext cx="3758777" cy="189711"/>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28" name="Chart Placeholder 8">
            <a:extLst>
              <a:ext uri="{FF2B5EF4-FFF2-40B4-BE49-F238E27FC236}">
                <a16:creationId xmlns:a16="http://schemas.microsoft.com/office/drawing/2014/main" id="{752BA5AD-07F5-42DE-B328-65D069A4C30B}"/>
              </a:ext>
            </a:extLst>
          </p:cNvPr>
          <p:cNvSpPr>
            <a:spLocks noGrp="1"/>
          </p:cNvSpPr>
          <p:nvPr>
            <p:ph type="chart" sz="quarter" idx="22"/>
          </p:nvPr>
        </p:nvSpPr>
        <p:spPr>
          <a:xfrm>
            <a:off x="489420" y="1446105"/>
            <a:ext cx="3737246" cy="2431627"/>
          </a:xfrm>
        </p:spPr>
        <p:txBody>
          <a:bodyPr/>
          <a:lstStyle/>
          <a:p>
            <a:r>
              <a:rPr lang="en-US"/>
              <a:t>Click icon to add chart</a:t>
            </a:r>
            <a:endParaRPr lang="en-GB"/>
          </a:p>
        </p:txBody>
      </p:sp>
      <p:sp>
        <p:nvSpPr>
          <p:cNvPr id="2" name="Title Placeholder 1">
            <a:extLst>
              <a:ext uri="{FF2B5EF4-FFF2-40B4-BE49-F238E27FC236}">
                <a16:creationId xmlns:a16="http://schemas.microsoft.com/office/drawing/2014/main" id="{9358D1BB-6AB5-02CB-A614-E50481FCED3C}"/>
              </a:ext>
            </a:extLst>
          </p:cNvPr>
          <p:cNvSpPr>
            <a:spLocks noGrp="1"/>
          </p:cNvSpPr>
          <p:nvPr>
            <p:ph type="title"/>
          </p:nvPr>
        </p:nvSpPr>
        <p:spPr>
          <a:xfrm>
            <a:off x="250825" y="168113"/>
            <a:ext cx="8642350" cy="599770"/>
          </a:xfrm>
          <a:prstGeom prst="rect">
            <a:avLst/>
          </a:prstGeom>
        </p:spPr>
        <p:txBody>
          <a:bodyPr vert="horz" lIns="0" tIns="0" rIns="0" bIns="0" rtlCol="0" anchor="t" anchorCtr="0">
            <a:noAutofit/>
          </a:bodyPr>
          <a:lstStyle/>
          <a:p>
            <a:r>
              <a:rPr lang="en-US"/>
              <a:t>Click to edit Master title style</a:t>
            </a:r>
            <a:endParaRPr lang="en-GB"/>
          </a:p>
        </p:txBody>
      </p:sp>
      <p:sp>
        <p:nvSpPr>
          <p:cNvPr id="9" name="Text Placeholder 13">
            <a:extLst>
              <a:ext uri="{FF2B5EF4-FFF2-40B4-BE49-F238E27FC236}">
                <a16:creationId xmlns:a16="http://schemas.microsoft.com/office/drawing/2014/main" id="{9394BE85-BDE6-741B-AF1D-7092518E108C}"/>
              </a:ext>
            </a:extLst>
          </p:cNvPr>
          <p:cNvSpPr>
            <a:spLocks noGrp="1"/>
          </p:cNvSpPr>
          <p:nvPr>
            <p:ph type="body" sz="quarter" idx="23"/>
          </p:nvPr>
        </p:nvSpPr>
        <p:spPr>
          <a:xfrm>
            <a:off x="4906145"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10" name="Text Placeholder 15">
            <a:extLst>
              <a:ext uri="{FF2B5EF4-FFF2-40B4-BE49-F238E27FC236}">
                <a16:creationId xmlns:a16="http://schemas.microsoft.com/office/drawing/2014/main" id="{6C0D78B7-6E72-B117-7AB7-CE297FCDACA9}"/>
              </a:ext>
            </a:extLst>
          </p:cNvPr>
          <p:cNvSpPr>
            <a:spLocks noGrp="1"/>
          </p:cNvSpPr>
          <p:nvPr>
            <p:ph type="body" sz="quarter" idx="24"/>
          </p:nvPr>
        </p:nvSpPr>
        <p:spPr>
          <a:xfrm>
            <a:off x="4880185" y="4030076"/>
            <a:ext cx="3758777" cy="189712"/>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11" name="Chart Placeholder 8">
            <a:extLst>
              <a:ext uri="{FF2B5EF4-FFF2-40B4-BE49-F238E27FC236}">
                <a16:creationId xmlns:a16="http://schemas.microsoft.com/office/drawing/2014/main" id="{52B4EFB4-F962-B0DA-6C6B-BCEC60A83C2E}"/>
              </a:ext>
            </a:extLst>
          </p:cNvPr>
          <p:cNvSpPr>
            <a:spLocks noGrp="1"/>
          </p:cNvSpPr>
          <p:nvPr>
            <p:ph type="chart" sz="quarter" idx="25"/>
          </p:nvPr>
        </p:nvSpPr>
        <p:spPr>
          <a:xfrm>
            <a:off x="4914129" y="1446104"/>
            <a:ext cx="3737246" cy="2431627"/>
          </a:xfrm>
        </p:spPr>
        <p:txBody>
          <a:bodyPr/>
          <a:lstStyle/>
          <a:p>
            <a:r>
              <a:rPr lang="en-US"/>
              <a:t>Click icon to add chart</a:t>
            </a:r>
            <a:endParaRPr lang="en-GB"/>
          </a:p>
        </p:txBody>
      </p:sp>
      <p:sp>
        <p:nvSpPr>
          <p:cNvPr id="3" name="Rectangle 2">
            <a:extLst>
              <a:ext uri="{FF2B5EF4-FFF2-40B4-BE49-F238E27FC236}">
                <a16:creationId xmlns:a16="http://schemas.microsoft.com/office/drawing/2014/main" id="{6A120EDB-795C-0149-ADC9-DD3EF896EFD8}"/>
              </a:ext>
            </a:extLst>
          </p:cNvPr>
          <p:cNvSpPr/>
          <p:nvPr userDrawn="1"/>
        </p:nvSpPr>
        <p:spPr>
          <a:xfrm>
            <a:off x="250825" y="920228"/>
            <a:ext cx="4206452" cy="3451747"/>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84642EC-2804-E3EF-91C7-4D3532601C35}"/>
              </a:ext>
            </a:extLst>
          </p:cNvPr>
          <p:cNvSpPr/>
          <p:nvPr userDrawn="1"/>
        </p:nvSpPr>
        <p:spPr>
          <a:xfrm>
            <a:off x="4672330" y="912627"/>
            <a:ext cx="4220845" cy="3451747"/>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41786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hart Layout Opt4">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2DF86E23-A6F8-46B4-9B16-AA975DE4C04E}"/>
              </a:ext>
            </a:extLst>
          </p:cNvPr>
          <p:cNvSpPr>
            <a:spLocks noGrp="1"/>
          </p:cNvSpPr>
          <p:nvPr>
            <p:ph type="chart" sz="quarter" idx="15"/>
          </p:nvPr>
        </p:nvSpPr>
        <p:spPr>
          <a:xfrm>
            <a:off x="253555" y="915988"/>
            <a:ext cx="8639620" cy="3455987"/>
          </a:xfrm>
        </p:spPr>
        <p:txBody>
          <a:bodyPr/>
          <a:lstStyle/>
          <a:p>
            <a:r>
              <a:rPr lang="en-US"/>
              <a:t>Click icon to add chart</a:t>
            </a:r>
            <a:endParaRPr lang="en-GB"/>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1" name="Text Placeholder 10">
            <a:extLst>
              <a:ext uri="{FF2B5EF4-FFF2-40B4-BE49-F238E27FC236}">
                <a16:creationId xmlns:a16="http://schemas.microsoft.com/office/drawing/2014/main" id="{955A2D3D-D935-4E83-915C-079354C5ABB2}"/>
              </a:ext>
            </a:extLst>
          </p:cNvPr>
          <p:cNvSpPr>
            <a:spLocks noGrp="1"/>
          </p:cNvSpPr>
          <p:nvPr>
            <p:ph type="body" sz="quarter" idx="14"/>
          </p:nvPr>
        </p:nvSpPr>
        <p:spPr>
          <a:xfrm>
            <a:off x="6732588" y="4162425"/>
            <a:ext cx="2160587" cy="209550"/>
          </a:xfrm>
        </p:spPr>
        <p:txBody>
          <a:bodyPr anchor="b" anchorCtr="0"/>
          <a:lstStyle>
            <a:lvl1pPr>
              <a:lnSpc>
                <a:spcPts val="800"/>
              </a:lnSpc>
              <a:spcBef>
                <a:spcPts val="0"/>
              </a:spcBef>
              <a:defRPr sz="600">
                <a:solidFill>
                  <a:schemeClr val="accent1"/>
                </a:solidFill>
              </a:defRPr>
            </a:lvl1pPr>
          </a:lstStyle>
          <a:p>
            <a:pPr lvl="0"/>
            <a:r>
              <a:rPr lang="en-US"/>
              <a:t>Click to edit Master text styles</a:t>
            </a:r>
          </a:p>
        </p:txBody>
      </p:sp>
      <p:sp>
        <p:nvSpPr>
          <p:cNvPr id="2" name="Title Placeholder 1">
            <a:extLst>
              <a:ext uri="{FF2B5EF4-FFF2-40B4-BE49-F238E27FC236}">
                <a16:creationId xmlns:a16="http://schemas.microsoft.com/office/drawing/2014/main" id="{B1E5125F-3A46-01EB-5E37-34AFCFB8DD26}"/>
              </a:ext>
            </a:extLst>
          </p:cNvPr>
          <p:cNvSpPr>
            <a:spLocks noGrp="1"/>
          </p:cNvSpPr>
          <p:nvPr>
            <p:ph type="title"/>
          </p:nvPr>
        </p:nvSpPr>
        <p:spPr>
          <a:xfrm>
            <a:off x="253555" y="158750"/>
            <a:ext cx="8639620" cy="612775"/>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3014924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ark chart layout option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p:nvSpPr>
        <p:spPr>
          <a:xfrm>
            <a:off x="4319375" y="158749"/>
            <a:ext cx="4567238" cy="4213225"/>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4408434" y="274194"/>
            <a:ext cx="4359995" cy="398161"/>
          </a:xfrm>
        </p:spPr>
        <p:txBody>
          <a:bodyPr/>
          <a:lstStyle>
            <a:lvl1pPr>
              <a:spcBef>
                <a:spcPts val="0"/>
              </a:spcBef>
              <a:defRPr sz="1100"/>
            </a:lvl1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4408434" y="3947047"/>
            <a:ext cx="4389120" cy="296027"/>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9" name="Chart Placeholder 8">
            <a:extLst>
              <a:ext uri="{FF2B5EF4-FFF2-40B4-BE49-F238E27FC236}">
                <a16:creationId xmlns:a16="http://schemas.microsoft.com/office/drawing/2014/main" id="{B539B54C-20FC-4772-AE64-3CFC657408AF}"/>
              </a:ext>
            </a:extLst>
          </p:cNvPr>
          <p:cNvSpPr>
            <a:spLocks noGrp="1"/>
          </p:cNvSpPr>
          <p:nvPr>
            <p:ph type="chart" sz="quarter" idx="16"/>
          </p:nvPr>
        </p:nvSpPr>
        <p:spPr>
          <a:xfrm>
            <a:off x="4408434" y="773800"/>
            <a:ext cx="4342325" cy="3044347"/>
          </a:xfrm>
        </p:spPr>
        <p:txBody>
          <a:bodyPr/>
          <a:lstStyle/>
          <a:p>
            <a:r>
              <a:rPr lang="en-US"/>
              <a:t>Click icon to add chart</a:t>
            </a:r>
            <a:endParaRPr lang="en-GB"/>
          </a:p>
        </p:txBody>
      </p:sp>
      <p:sp>
        <p:nvSpPr>
          <p:cNvPr id="12" name="Text Placeholder 11">
            <a:extLst>
              <a:ext uri="{FF2B5EF4-FFF2-40B4-BE49-F238E27FC236}">
                <a16:creationId xmlns:a16="http://schemas.microsoft.com/office/drawing/2014/main" id="{C7598D5A-CBD2-4FC8-BAA3-EEBF9F63199C}"/>
              </a:ext>
            </a:extLst>
          </p:cNvPr>
          <p:cNvSpPr>
            <a:spLocks noGrp="1"/>
          </p:cNvSpPr>
          <p:nvPr>
            <p:ph type="body" sz="quarter" idx="17"/>
          </p:nvPr>
        </p:nvSpPr>
        <p:spPr>
          <a:xfrm>
            <a:off x="250824" y="915987"/>
            <a:ext cx="3961135" cy="3455987"/>
          </a:xfrm>
        </p:spPr>
        <p:txBody>
          <a:bodyPr/>
          <a:lstStyle>
            <a:lvl4pPr marL="756000" indent="-252000">
              <a:buFont typeface="Century Gothic" panose="020B0502020202020204" pitchFamily="34" charset="0"/>
              <a:buChar char="•"/>
              <a:defRPr/>
            </a:lvl4pPr>
            <a:lvl5pPr marL="0" indent="0">
              <a:spcBef>
                <a:spcPts val="1000"/>
              </a:spcBef>
              <a:buFontTx/>
              <a:buNone/>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1">
            <a:extLst>
              <a:ext uri="{FF2B5EF4-FFF2-40B4-BE49-F238E27FC236}">
                <a16:creationId xmlns:a16="http://schemas.microsoft.com/office/drawing/2014/main" id="{49C4C7DC-04F2-0E9F-9106-4EF80D121C3B}"/>
              </a:ext>
            </a:extLst>
          </p:cNvPr>
          <p:cNvSpPr>
            <a:spLocks noGrp="1"/>
          </p:cNvSpPr>
          <p:nvPr>
            <p:ph type="title"/>
          </p:nvPr>
        </p:nvSpPr>
        <p:spPr>
          <a:xfrm>
            <a:off x="250825" y="159198"/>
            <a:ext cx="3961134" cy="612327"/>
          </a:xfrm>
          <a:prstGeom prst="rect">
            <a:avLst/>
          </a:prstGeom>
        </p:spPr>
        <p:txBody>
          <a:bodyPr vert="horz" lIns="0" tIns="0" rIns="0" bIns="0" rtlCol="0" anchor="t" anchorCtr="0">
            <a:noAutofit/>
          </a:bodyPr>
          <a:lstStyle/>
          <a:p>
            <a:r>
              <a:rPr lang="en-US"/>
              <a:t>Click to edit Master title style</a:t>
            </a:r>
            <a:endParaRPr lang="en-GB"/>
          </a:p>
        </p:txBody>
      </p:sp>
      <p:sp>
        <p:nvSpPr>
          <p:cNvPr id="2" name="Rectangle 1">
            <a:extLst>
              <a:ext uri="{FF2B5EF4-FFF2-40B4-BE49-F238E27FC236}">
                <a16:creationId xmlns:a16="http://schemas.microsoft.com/office/drawing/2014/main" id="{89EE3089-DDBA-7552-D211-E1B283FE3D71}"/>
              </a:ext>
            </a:extLst>
          </p:cNvPr>
          <p:cNvSpPr/>
          <p:nvPr userDrawn="1"/>
        </p:nvSpPr>
        <p:spPr>
          <a:xfrm>
            <a:off x="4319375" y="158749"/>
            <a:ext cx="4567238" cy="4213225"/>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03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ark chart layout option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p:nvSpPr>
        <p:spPr>
          <a:xfrm>
            <a:off x="250825" y="920228"/>
            <a:ext cx="4206452" cy="3451747"/>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6C0837D-EE34-4AB9-821F-C4FB7DAD3945}"/>
              </a:ext>
            </a:extLst>
          </p:cNvPr>
          <p:cNvSpPr/>
          <p:nvPr/>
        </p:nvSpPr>
        <p:spPr>
          <a:xfrm>
            <a:off x="4672330" y="912627"/>
            <a:ext cx="4220845" cy="3451747"/>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13">
            <a:extLst>
              <a:ext uri="{FF2B5EF4-FFF2-40B4-BE49-F238E27FC236}">
                <a16:creationId xmlns:a16="http://schemas.microsoft.com/office/drawing/2014/main" id="{39350BA3-D951-49F9-AC6F-6A2FFC1F7CD0}"/>
              </a:ext>
            </a:extLst>
          </p:cNvPr>
          <p:cNvSpPr>
            <a:spLocks noGrp="1"/>
          </p:cNvSpPr>
          <p:nvPr>
            <p:ph type="body" sz="quarter" idx="20"/>
          </p:nvPr>
        </p:nvSpPr>
        <p:spPr>
          <a:xfrm>
            <a:off x="481436"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27" name="Text Placeholder 15">
            <a:extLst>
              <a:ext uri="{FF2B5EF4-FFF2-40B4-BE49-F238E27FC236}">
                <a16:creationId xmlns:a16="http://schemas.microsoft.com/office/drawing/2014/main" id="{BC4F5C46-CF4F-4829-B5B7-1C7F79F13598}"/>
              </a:ext>
            </a:extLst>
          </p:cNvPr>
          <p:cNvSpPr>
            <a:spLocks noGrp="1"/>
          </p:cNvSpPr>
          <p:nvPr>
            <p:ph type="body" sz="quarter" idx="21"/>
          </p:nvPr>
        </p:nvSpPr>
        <p:spPr>
          <a:xfrm>
            <a:off x="311572" y="4030076"/>
            <a:ext cx="3758777" cy="189711"/>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28" name="Chart Placeholder 8">
            <a:extLst>
              <a:ext uri="{FF2B5EF4-FFF2-40B4-BE49-F238E27FC236}">
                <a16:creationId xmlns:a16="http://schemas.microsoft.com/office/drawing/2014/main" id="{752BA5AD-07F5-42DE-B328-65D069A4C30B}"/>
              </a:ext>
            </a:extLst>
          </p:cNvPr>
          <p:cNvSpPr>
            <a:spLocks noGrp="1"/>
          </p:cNvSpPr>
          <p:nvPr>
            <p:ph type="chart" sz="quarter" idx="22"/>
          </p:nvPr>
        </p:nvSpPr>
        <p:spPr>
          <a:xfrm>
            <a:off x="489420" y="1446105"/>
            <a:ext cx="3737246" cy="2431627"/>
          </a:xfrm>
        </p:spPr>
        <p:txBody>
          <a:bodyPr/>
          <a:lstStyle/>
          <a:p>
            <a:r>
              <a:rPr lang="en-US"/>
              <a:t>Click icon to add chart</a:t>
            </a:r>
            <a:endParaRPr lang="en-GB"/>
          </a:p>
        </p:txBody>
      </p:sp>
      <p:sp>
        <p:nvSpPr>
          <p:cNvPr id="2" name="Title Placeholder 1">
            <a:extLst>
              <a:ext uri="{FF2B5EF4-FFF2-40B4-BE49-F238E27FC236}">
                <a16:creationId xmlns:a16="http://schemas.microsoft.com/office/drawing/2014/main" id="{9358D1BB-6AB5-02CB-A614-E50481FCED3C}"/>
              </a:ext>
            </a:extLst>
          </p:cNvPr>
          <p:cNvSpPr>
            <a:spLocks noGrp="1"/>
          </p:cNvSpPr>
          <p:nvPr>
            <p:ph type="title"/>
          </p:nvPr>
        </p:nvSpPr>
        <p:spPr>
          <a:xfrm>
            <a:off x="250825" y="168113"/>
            <a:ext cx="8642350" cy="599770"/>
          </a:xfrm>
          <a:prstGeom prst="rect">
            <a:avLst/>
          </a:prstGeom>
        </p:spPr>
        <p:txBody>
          <a:bodyPr vert="horz" lIns="0" tIns="0" rIns="0" bIns="0" rtlCol="0" anchor="t" anchorCtr="0">
            <a:noAutofit/>
          </a:bodyPr>
          <a:lstStyle/>
          <a:p>
            <a:r>
              <a:rPr lang="en-US"/>
              <a:t>Click to edit Master title style</a:t>
            </a:r>
            <a:endParaRPr lang="en-GB"/>
          </a:p>
        </p:txBody>
      </p:sp>
      <p:sp>
        <p:nvSpPr>
          <p:cNvPr id="9" name="Text Placeholder 13">
            <a:extLst>
              <a:ext uri="{FF2B5EF4-FFF2-40B4-BE49-F238E27FC236}">
                <a16:creationId xmlns:a16="http://schemas.microsoft.com/office/drawing/2014/main" id="{9394BE85-BDE6-741B-AF1D-7092518E108C}"/>
              </a:ext>
            </a:extLst>
          </p:cNvPr>
          <p:cNvSpPr>
            <a:spLocks noGrp="1"/>
          </p:cNvSpPr>
          <p:nvPr>
            <p:ph type="body" sz="quarter" idx="23"/>
          </p:nvPr>
        </p:nvSpPr>
        <p:spPr>
          <a:xfrm>
            <a:off x="4906145"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10" name="Text Placeholder 15">
            <a:extLst>
              <a:ext uri="{FF2B5EF4-FFF2-40B4-BE49-F238E27FC236}">
                <a16:creationId xmlns:a16="http://schemas.microsoft.com/office/drawing/2014/main" id="{6C0D78B7-6E72-B117-7AB7-CE297FCDACA9}"/>
              </a:ext>
            </a:extLst>
          </p:cNvPr>
          <p:cNvSpPr>
            <a:spLocks noGrp="1"/>
          </p:cNvSpPr>
          <p:nvPr>
            <p:ph type="body" sz="quarter" idx="24"/>
          </p:nvPr>
        </p:nvSpPr>
        <p:spPr>
          <a:xfrm>
            <a:off x="4880185" y="4030076"/>
            <a:ext cx="3758777" cy="189712"/>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11" name="Chart Placeholder 8">
            <a:extLst>
              <a:ext uri="{FF2B5EF4-FFF2-40B4-BE49-F238E27FC236}">
                <a16:creationId xmlns:a16="http://schemas.microsoft.com/office/drawing/2014/main" id="{52B4EFB4-F962-B0DA-6C6B-BCEC60A83C2E}"/>
              </a:ext>
            </a:extLst>
          </p:cNvPr>
          <p:cNvSpPr>
            <a:spLocks noGrp="1"/>
          </p:cNvSpPr>
          <p:nvPr>
            <p:ph type="chart" sz="quarter" idx="25"/>
          </p:nvPr>
        </p:nvSpPr>
        <p:spPr>
          <a:xfrm>
            <a:off x="4914129" y="1446104"/>
            <a:ext cx="3737246" cy="2431627"/>
          </a:xfrm>
        </p:spPr>
        <p:txBody>
          <a:bodyPr/>
          <a:lstStyle/>
          <a:p>
            <a:r>
              <a:rPr lang="en-US"/>
              <a:t>Click icon to add chart</a:t>
            </a:r>
            <a:endParaRPr lang="en-GB"/>
          </a:p>
        </p:txBody>
      </p:sp>
      <p:sp>
        <p:nvSpPr>
          <p:cNvPr id="3" name="Rectangle 2">
            <a:extLst>
              <a:ext uri="{FF2B5EF4-FFF2-40B4-BE49-F238E27FC236}">
                <a16:creationId xmlns:a16="http://schemas.microsoft.com/office/drawing/2014/main" id="{2ABAF813-9556-B828-96A1-2995D7374E37}"/>
              </a:ext>
            </a:extLst>
          </p:cNvPr>
          <p:cNvSpPr/>
          <p:nvPr userDrawn="1"/>
        </p:nvSpPr>
        <p:spPr>
          <a:xfrm>
            <a:off x="250825" y="920228"/>
            <a:ext cx="4206452" cy="3451747"/>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2D2824F-DF93-225E-A5BB-AAA2109E71AF}"/>
              </a:ext>
            </a:extLst>
          </p:cNvPr>
          <p:cNvSpPr/>
          <p:nvPr userDrawn="1"/>
        </p:nvSpPr>
        <p:spPr>
          <a:xfrm>
            <a:off x="4672330" y="912627"/>
            <a:ext cx="4220845" cy="3451747"/>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0007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act Us">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250825" y="915988"/>
            <a:ext cx="8642350" cy="3455987"/>
          </a:xfrm>
        </p:spPr>
        <p:txBody>
          <a:bodyPr>
            <a:noAutofit/>
          </a:bodyPr>
          <a:lstStyle>
            <a:lvl1pPr>
              <a:lnSpc>
                <a:spcPts val="1800"/>
              </a:lnSpc>
              <a:spcBef>
                <a:spcPts val="0"/>
              </a:spcBef>
              <a:spcAft>
                <a:spcPts val="300"/>
              </a:spcAft>
              <a:defRPr sz="1450">
                <a:solidFill>
                  <a:schemeClr val="tx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94ED7E3F-EF37-4340-88B9-3A1B4B95590A}"/>
              </a:ext>
            </a:extLst>
          </p:cNvPr>
          <p:cNvSpPr>
            <a:spLocks noGrp="1"/>
          </p:cNvSpPr>
          <p:nvPr>
            <p:ph type="ftr" sz="quarter" idx="14"/>
          </p:nvPr>
        </p:nvSpPr>
        <p:spPr/>
        <p:txBody>
          <a:bodyPr/>
          <a:lstStyle/>
          <a:p>
            <a:r>
              <a:rPr lang="en-US"/>
              <a:t>Section title goes here</a:t>
            </a:r>
            <a:endParaRPr lang="en-GB"/>
          </a:p>
        </p:txBody>
      </p:sp>
      <p:sp>
        <p:nvSpPr>
          <p:cNvPr id="4" name="Slide Number Placeholder 3">
            <a:extLst>
              <a:ext uri="{FF2B5EF4-FFF2-40B4-BE49-F238E27FC236}">
                <a16:creationId xmlns:a16="http://schemas.microsoft.com/office/drawing/2014/main" id="{1BFB62E7-299E-451F-B256-9FF5B3380961}"/>
              </a:ext>
            </a:extLst>
          </p:cNvPr>
          <p:cNvSpPr>
            <a:spLocks noGrp="1"/>
          </p:cNvSpPr>
          <p:nvPr>
            <p:ph type="sldNum" sz="quarter" idx="15"/>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1228E0FA-FBAA-023B-479E-E348DB50CE10}"/>
              </a:ext>
            </a:extLst>
          </p:cNvPr>
          <p:cNvSpPr>
            <a:spLocks noGrp="1"/>
          </p:cNvSpPr>
          <p:nvPr>
            <p:ph type="title"/>
          </p:nvPr>
        </p:nvSpPr>
        <p:spPr>
          <a:xfrm>
            <a:off x="250825" y="167798"/>
            <a:ext cx="8642350" cy="603727"/>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1236848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Last Slide 1">
    <p:bg>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drawing, sunset&#10;&#10;Description automatically generated">
            <a:extLst>
              <a:ext uri="{FF2B5EF4-FFF2-40B4-BE49-F238E27FC236}">
                <a16:creationId xmlns:a16="http://schemas.microsoft.com/office/drawing/2014/main" id="{3A9BEBD2-36F8-4E3F-B069-94706D4D8403}"/>
              </a:ext>
            </a:extLst>
          </p:cNvPr>
          <p:cNvPicPr>
            <a:picLocks noChangeAspect="1"/>
          </p:cNvPicPr>
          <p:nvPr/>
        </p:nvPicPr>
        <p:blipFill>
          <a:blip r:embed="rId2"/>
          <a:stretch>
            <a:fillRect/>
          </a:stretch>
        </p:blipFill>
        <p:spPr>
          <a:xfrm>
            <a:off x="0" y="0"/>
            <a:ext cx="9144000" cy="5143500"/>
          </a:xfrm>
          <a:prstGeom prst="rect">
            <a:avLst/>
          </a:prstGeom>
        </p:spPr>
      </p:pic>
      <p:cxnSp>
        <p:nvCxnSpPr>
          <p:cNvPr id="5" name="Straight Connector 4">
            <a:extLst>
              <a:ext uri="{FF2B5EF4-FFF2-40B4-BE49-F238E27FC236}">
                <a16:creationId xmlns:a16="http://schemas.microsoft.com/office/drawing/2014/main" id="{C57B3095-0A92-46EA-9C0B-BF973442479D}"/>
              </a:ext>
            </a:extLst>
          </p:cNvPr>
          <p:cNvCxnSpPr/>
          <p:nvPr/>
        </p:nvCxnSpPr>
        <p:spPr>
          <a:xfrm>
            <a:off x="0" y="4638351"/>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EC1D9E75-E100-4264-A28D-89AD1D076426}"/>
              </a:ext>
            </a:extLst>
          </p:cNvPr>
          <p:cNvSpPr>
            <a:spLocks noGrp="1"/>
          </p:cNvSpPr>
          <p:nvPr>
            <p:ph type="sldNum" sz="quarter" idx="11"/>
          </p:nvPr>
        </p:nvSpPr>
        <p:spPr>
          <a:xfrm>
            <a:off x="8084528" y="4780818"/>
            <a:ext cx="885825" cy="135000"/>
          </a:xfrm>
          <a:prstGeom prst="rect">
            <a:avLst/>
          </a:prstGeom>
        </p:spPr>
        <p:txBody>
          <a:bodyPr/>
          <a:lstStyle/>
          <a:p>
            <a:fld id="{773F939E-9C48-4306-B786-4A073EB55010}" type="slidenum">
              <a:rPr lang="en-GB" smtClean="0"/>
              <a:pPr/>
              <a:t>‹#›</a:t>
            </a:fld>
            <a:endParaRPr lang="en-GB"/>
          </a:p>
        </p:txBody>
      </p:sp>
      <p:pic>
        <p:nvPicPr>
          <p:cNvPr id="12" name="Graphic 11">
            <a:extLst>
              <a:ext uri="{FF2B5EF4-FFF2-40B4-BE49-F238E27FC236}">
                <a16:creationId xmlns:a16="http://schemas.microsoft.com/office/drawing/2014/main" id="{F64A2D57-97BF-42CD-A95E-78595366EF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268" y="4797798"/>
            <a:ext cx="644400" cy="173771"/>
          </a:xfrm>
          <a:prstGeom prst="rect">
            <a:avLst/>
          </a:prstGeom>
        </p:spPr>
      </p:pic>
      <p:sp>
        <p:nvSpPr>
          <p:cNvPr id="2" name="Title 1">
            <a:extLst>
              <a:ext uri="{FF2B5EF4-FFF2-40B4-BE49-F238E27FC236}">
                <a16:creationId xmlns:a16="http://schemas.microsoft.com/office/drawing/2014/main" id="{2B6EC579-CEED-022E-EAA6-54A133ECC09F}"/>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pic>
        <p:nvPicPr>
          <p:cNvPr id="3" name="Picture 2" descr="A picture containing drawing, sunset&#10;&#10;Description automatically generated">
            <a:extLst>
              <a:ext uri="{FF2B5EF4-FFF2-40B4-BE49-F238E27FC236}">
                <a16:creationId xmlns:a16="http://schemas.microsoft.com/office/drawing/2014/main" id="{A05082CE-8B07-2392-5F88-B7DCE22D6B25}"/>
              </a:ext>
            </a:extLst>
          </p:cNvPr>
          <p:cNvPicPr>
            <a:picLocks noChangeAspect="1"/>
          </p:cNvPicPr>
          <p:nvPr userDrawn="1"/>
        </p:nvPicPr>
        <p:blipFill>
          <a:blip r:embed="rId2"/>
          <a:stretch>
            <a:fillRect/>
          </a:stretch>
        </p:blipFill>
        <p:spPr>
          <a:xfrm>
            <a:off x="0" y="0"/>
            <a:ext cx="9144000" cy="5143500"/>
          </a:xfrm>
          <a:prstGeom prst="rect">
            <a:avLst/>
          </a:prstGeom>
        </p:spPr>
      </p:pic>
      <p:cxnSp>
        <p:nvCxnSpPr>
          <p:cNvPr id="4" name="Straight Connector 3">
            <a:extLst>
              <a:ext uri="{FF2B5EF4-FFF2-40B4-BE49-F238E27FC236}">
                <a16:creationId xmlns:a16="http://schemas.microsoft.com/office/drawing/2014/main" id="{24C1E97B-6036-70BC-4B32-93AA137CABD4}"/>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39541288-9662-B496-2662-F094B14137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1268" y="4797798"/>
            <a:ext cx="644400" cy="173771"/>
          </a:xfrm>
          <a:prstGeom prst="rect">
            <a:avLst/>
          </a:prstGeom>
        </p:spPr>
      </p:pic>
    </p:spTree>
    <p:extLst>
      <p:ext uri="{BB962C8B-B14F-4D97-AF65-F5344CB8AC3E}">
        <p14:creationId xmlns:p14="http://schemas.microsoft.com/office/powerpoint/2010/main" val="16275352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Last Slide 3">
    <p:bg>
      <p:bgPr>
        <a:solidFill>
          <a:srgbClr val="280049"/>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0549B5-506C-4AF6-A6C7-C62C3491F79C}"/>
              </a:ext>
            </a:extLst>
          </p:cNvPr>
          <p:cNvSpPr>
            <a:spLocks noGrp="1"/>
          </p:cNvSpPr>
          <p:nvPr>
            <p:ph type="sldNum" sz="quarter" idx="15"/>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31FD208D-F411-A819-8C28-5EA0462E7B99}"/>
              </a:ext>
            </a:extLst>
          </p:cNvPr>
          <p:cNvSpPr>
            <a:spLocks noGrp="1"/>
          </p:cNvSpPr>
          <p:nvPr>
            <p:ph type="title"/>
          </p:nvPr>
        </p:nvSpPr>
        <p:spPr>
          <a:xfrm>
            <a:off x="250825" y="170929"/>
            <a:ext cx="8642350" cy="600596"/>
          </a:xfrm>
          <a:prstGeom prst="rect">
            <a:avLst/>
          </a:prstGeom>
        </p:spPr>
        <p:txBody>
          <a:bodyPr vert="horz" lIns="0" tIns="0" rIns="0" bIns="0" rtlCol="0" anchor="t" anchorCtr="0">
            <a:noAutofit/>
          </a:bodyPr>
          <a:lstStyle>
            <a:lvl1pPr>
              <a:defRPr>
                <a:solidFill>
                  <a:schemeClr val="bg1"/>
                </a:solidFill>
              </a:defRPr>
            </a:lvl1pPr>
          </a:lstStyle>
          <a:p>
            <a:r>
              <a:rPr lang="en-US"/>
              <a:t>Click to edit Master title style</a:t>
            </a:r>
            <a:endParaRPr lang="en-GB"/>
          </a:p>
        </p:txBody>
      </p:sp>
      <p:pic>
        <p:nvPicPr>
          <p:cNvPr id="5" name="Graphic 4">
            <a:extLst>
              <a:ext uri="{FF2B5EF4-FFF2-40B4-BE49-F238E27FC236}">
                <a16:creationId xmlns:a16="http://schemas.microsoft.com/office/drawing/2014/main" id="{08284C28-CCA6-FC02-9856-740D898685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800" y="4798800"/>
            <a:ext cx="644400" cy="173771"/>
          </a:xfrm>
          <a:prstGeom prst="rect">
            <a:avLst/>
          </a:prstGeom>
        </p:spPr>
      </p:pic>
      <p:pic>
        <p:nvPicPr>
          <p:cNvPr id="3" name="Graphic 2">
            <a:extLst>
              <a:ext uri="{FF2B5EF4-FFF2-40B4-BE49-F238E27FC236}">
                <a16:creationId xmlns:a16="http://schemas.microsoft.com/office/drawing/2014/main" id="{032EFF65-CAFB-224A-0468-92FDB22474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2800" y="4798800"/>
            <a:ext cx="644400" cy="173771"/>
          </a:xfrm>
          <a:prstGeom prst="rect">
            <a:avLst/>
          </a:prstGeom>
        </p:spPr>
      </p:pic>
    </p:spTree>
    <p:extLst>
      <p:ext uri="{BB962C8B-B14F-4D97-AF65-F5344CB8AC3E}">
        <p14:creationId xmlns:p14="http://schemas.microsoft.com/office/powerpoint/2010/main" val="2081234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1 Column - Lon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B10CB1-B7C9-40ED-8743-0C8FB3DF0E4C}"/>
              </a:ext>
            </a:extLst>
          </p:cNvPr>
          <p:cNvSpPr>
            <a:spLocks noGrp="1"/>
          </p:cNvSpPr>
          <p:nvPr>
            <p:ph type="body" sz="quarter" idx="15"/>
          </p:nvPr>
        </p:nvSpPr>
        <p:spPr>
          <a:xfrm>
            <a:off x="250825" y="915987"/>
            <a:ext cx="8642350" cy="3455987"/>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816946BC-34FD-266A-AEF6-C66C94394DFD}"/>
              </a:ext>
            </a:extLst>
          </p:cNvPr>
          <p:cNvSpPr>
            <a:spLocks noGrp="1"/>
          </p:cNvSpPr>
          <p:nvPr>
            <p:ph type="title"/>
          </p:nvPr>
        </p:nvSpPr>
        <p:spPr>
          <a:xfrm>
            <a:off x="250825" y="158518"/>
            <a:ext cx="8642350" cy="613008"/>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9830488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ast Slide 2">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drawing, device&#10;&#10;Description automatically generated">
            <a:extLst>
              <a:ext uri="{FF2B5EF4-FFF2-40B4-BE49-F238E27FC236}">
                <a16:creationId xmlns:a16="http://schemas.microsoft.com/office/drawing/2014/main" id="{FEBAA33C-7A46-4636-987C-8CC79C698B2C}"/>
              </a:ext>
            </a:extLst>
          </p:cNvPr>
          <p:cNvPicPr>
            <a:picLocks noChangeAspect="1"/>
          </p:cNvPicPr>
          <p:nvPr/>
        </p:nvPicPr>
        <p:blipFill>
          <a:blip r:embed="rId2"/>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chemeClr val="bg1"/>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p:nvCxnSpPr>
        <p:spPr>
          <a:xfrm>
            <a:off x="0" y="4638351"/>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AA9883A-9A42-4CF7-865B-D71029A045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800" y="4798800"/>
            <a:ext cx="644400" cy="173771"/>
          </a:xfrm>
          <a:prstGeom prst="rect">
            <a:avLst/>
          </a:prstGeom>
        </p:spPr>
      </p:pic>
      <p:sp>
        <p:nvSpPr>
          <p:cNvPr id="2" name="Title 1">
            <a:extLst>
              <a:ext uri="{FF2B5EF4-FFF2-40B4-BE49-F238E27FC236}">
                <a16:creationId xmlns:a16="http://schemas.microsoft.com/office/drawing/2014/main" id="{1358198D-C2C2-83D5-9E98-5344980AB88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pic>
        <p:nvPicPr>
          <p:cNvPr id="3" name="Picture 2" descr="A picture containing drawing, device&#10;&#10;Description automatically generated">
            <a:extLst>
              <a:ext uri="{FF2B5EF4-FFF2-40B4-BE49-F238E27FC236}">
                <a16:creationId xmlns:a16="http://schemas.microsoft.com/office/drawing/2014/main" id="{9305216C-19F9-8158-7726-D354C9D80EC3}"/>
              </a:ext>
            </a:extLst>
          </p:cNvPr>
          <p:cNvPicPr>
            <a:picLocks noChangeAspect="1"/>
          </p:cNvPicPr>
          <p:nvPr userDrawn="1"/>
        </p:nvPicPr>
        <p:blipFill>
          <a:blip r:embed="rId2"/>
          <a:stretch>
            <a:fillRect/>
          </a:stretch>
        </p:blipFill>
        <p:spPr>
          <a:xfrm>
            <a:off x="0" y="0"/>
            <a:ext cx="9144000" cy="5143500"/>
          </a:xfrm>
          <a:prstGeom prst="rect">
            <a:avLst/>
          </a:prstGeom>
        </p:spPr>
      </p:pic>
      <p:cxnSp>
        <p:nvCxnSpPr>
          <p:cNvPr id="6" name="Straight Connector 5">
            <a:extLst>
              <a:ext uri="{FF2B5EF4-FFF2-40B4-BE49-F238E27FC236}">
                <a16:creationId xmlns:a16="http://schemas.microsoft.com/office/drawing/2014/main" id="{BF210447-ABC3-E729-ED79-E008868BA56A}"/>
              </a:ext>
            </a:extLst>
          </p:cNvPr>
          <p:cNvCxnSpPr/>
          <p:nvPr userDrawn="1"/>
        </p:nvCxnSpPr>
        <p:spPr>
          <a:xfrm>
            <a:off x="0" y="465931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44BAAFDD-E83C-63E6-8AD4-AF39842736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2800" y="4798800"/>
            <a:ext cx="644400" cy="173771"/>
          </a:xfrm>
          <a:prstGeom prst="rect">
            <a:avLst/>
          </a:prstGeom>
        </p:spPr>
      </p:pic>
    </p:spTree>
    <p:extLst>
      <p:ext uri="{BB962C8B-B14F-4D97-AF65-F5344CB8AC3E}">
        <p14:creationId xmlns:p14="http://schemas.microsoft.com/office/powerpoint/2010/main" val="12810116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Intro_1">
    <p:spTree>
      <p:nvGrpSpPr>
        <p:cNvPr id="1" name=""/>
        <p:cNvGrpSpPr/>
        <p:nvPr/>
      </p:nvGrpSpPr>
      <p:grpSpPr>
        <a:xfrm>
          <a:off x="0" y="0"/>
          <a:ext cx="0" cy="0"/>
          <a:chOff x="0" y="0"/>
          <a:chExt cx="0" cy="0"/>
        </a:xfrm>
      </p:grpSpPr>
      <p:pic>
        <p:nvPicPr>
          <p:cNvPr id="9" name="Picture 8" descr="A picture containing sunset, drawing&#10;&#10;Description automatically generated">
            <a:extLst>
              <a:ext uri="{FF2B5EF4-FFF2-40B4-BE49-F238E27FC236}">
                <a16:creationId xmlns:a16="http://schemas.microsoft.com/office/drawing/2014/main" id="{F2AD121B-3B13-47F5-BF0A-3E3AF8BD77E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4459BA15-9E1B-48FA-8CA1-C72A3E0353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1268" y="4797798"/>
            <a:ext cx="644400" cy="173771"/>
          </a:xfrm>
          <a:prstGeom prst="rect">
            <a:avLst/>
          </a:prstGeom>
        </p:spPr>
      </p:pic>
      <p:sp>
        <p:nvSpPr>
          <p:cNvPr id="2" name="Text Placeholder 9">
            <a:extLst>
              <a:ext uri="{FF2B5EF4-FFF2-40B4-BE49-F238E27FC236}">
                <a16:creationId xmlns:a16="http://schemas.microsoft.com/office/drawing/2014/main" id="{D69E956D-9797-DCA7-D774-C5FFF90352EC}"/>
              </a:ext>
            </a:extLst>
          </p:cNvPr>
          <p:cNvSpPr>
            <a:spLocks noGrp="1"/>
          </p:cNvSpPr>
          <p:nvPr>
            <p:ph type="body" sz="quarter" idx="13"/>
          </p:nvPr>
        </p:nvSpPr>
        <p:spPr>
          <a:xfrm>
            <a:off x="250825" y="774059"/>
            <a:ext cx="8642350" cy="739207"/>
          </a:xfrm>
        </p:spPr>
        <p:txBody>
          <a:bodyPr>
            <a:noAutofit/>
          </a:bodyPr>
          <a:lstStyle>
            <a:lvl1pPr>
              <a:lnSpc>
                <a:spcPts val="3200"/>
              </a:lnSpc>
              <a:defRPr sz="3000">
                <a:solidFill>
                  <a:schemeClr val="tx2"/>
                </a:solidFill>
              </a:defRPr>
            </a:lvl1pPr>
          </a:lstStyle>
          <a:p>
            <a:pPr lvl="0"/>
            <a:r>
              <a:rPr lang="en-US"/>
              <a:t>Click to edit Master text styles</a:t>
            </a:r>
          </a:p>
        </p:txBody>
      </p:sp>
      <p:sp>
        <p:nvSpPr>
          <p:cNvPr id="3" name="Title Placeholder 1">
            <a:extLst>
              <a:ext uri="{FF2B5EF4-FFF2-40B4-BE49-F238E27FC236}">
                <a16:creationId xmlns:a16="http://schemas.microsoft.com/office/drawing/2014/main" id="{D9D5C65F-0156-8F0D-32D2-ED42D30C136D}"/>
              </a:ext>
            </a:extLst>
          </p:cNvPr>
          <p:cNvSpPr>
            <a:spLocks noGrp="1"/>
          </p:cNvSpPr>
          <p:nvPr>
            <p:ph type="title"/>
          </p:nvPr>
        </p:nvSpPr>
        <p:spPr>
          <a:xfrm>
            <a:off x="250824" y="165672"/>
            <a:ext cx="8642351" cy="389953"/>
          </a:xfrm>
          <a:prstGeom prst="rect">
            <a:avLst/>
          </a:prstGeom>
        </p:spPr>
        <p:txBody>
          <a:bodyPr vert="horz" lIns="0" tIns="0" rIns="0" bIns="0" rtlCol="0" anchor="t" anchorCtr="0">
            <a:noAutofit/>
          </a:bodyPr>
          <a:lstStyle>
            <a:lvl1pPr>
              <a:defRPr>
                <a:solidFill>
                  <a:schemeClr val="tx2"/>
                </a:solidFill>
              </a:defRPr>
            </a:lvl1pPr>
          </a:lstStyle>
          <a:p>
            <a:r>
              <a:rPr lang="en-US"/>
              <a:t>Click to edit Master title style</a:t>
            </a:r>
            <a:endParaRPr lang="en-GB"/>
          </a:p>
        </p:txBody>
      </p:sp>
      <p:sp>
        <p:nvSpPr>
          <p:cNvPr id="6" name="Text Placeholder 9">
            <a:extLst>
              <a:ext uri="{FF2B5EF4-FFF2-40B4-BE49-F238E27FC236}">
                <a16:creationId xmlns:a16="http://schemas.microsoft.com/office/drawing/2014/main" id="{4C038E7E-7E5F-EACE-8330-094529857FB5}"/>
              </a:ext>
            </a:extLst>
          </p:cNvPr>
          <p:cNvSpPr>
            <a:spLocks noGrp="1"/>
          </p:cNvSpPr>
          <p:nvPr>
            <p:ph type="body" sz="quarter" idx="14"/>
          </p:nvPr>
        </p:nvSpPr>
        <p:spPr>
          <a:xfrm>
            <a:off x="250825" y="1863529"/>
            <a:ext cx="8642350" cy="250844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6880625"/>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Intro_2">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3EE8931B-D681-4A50-BE25-78F27B67C6A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chemeClr val="bg1"/>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userDrawn="1"/>
        </p:nvCxnSpPr>
        <p:spPr>
          <a:xfrm>
            <a:off x="0" y="465931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03ED8DD-FD52-4C69-AE96-3A7E05CC3EC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2800" y="4798800"/>
            <a:ext cx="644400" cy="173771"/>
          </a:xfrm>
          <a:prstGeom prst="rect">
            <a:avLst/>
          </a:prstGeom>
        </p:spPr>
      </p:pic>
      <p:sp>
        <p:nvSpPr>
          <p:cNvPr id="2" name="Text Placeholder 9">
            <a:extLst>
              <a:ext uri="{FF2B5EF4-FFF2-40B4-BE49-F238E27FC236}">
                <a16:creationId xmlns:a16="http://schemas.microsoft.com/office/drawing/2014/main" id="{9E8E5A57-7133-97B7-6245-6510519B6556}"/>
              </a:ext>
            </a:extLst>
          </p:cNvPr>
          <p:cNvSpPr>
            <a:spLocks noGrp="1"/>
          </p:cNvSpPr>
          <p:nvPr>
            <p:ph type="body" sz="quarter" idx="13"/>
          </p:nvPr>
        </p:nvSpPr>
        <p:spPr>
          <a:xfrm>
            <a:off x="253447" y="774059"/>
            <a:ext cx="8639727" cy="752084"/>
          </a:xfrm>
        </p:spPr>
        <p:txBody>
          <a:bodyPr>
            <a:noAutofit/>
          </a:bodyPr>
          <a:lstStyle>
            <a:lvl1pPr>
              <a:lnSpc>
                <a:spcPts val="3200"/>
              </a:lnSpc>
              <a:defRPr sz="3000">
                <a:solidFill>
                  <a:schemeClr val="bg1"/>
                </a:solidFill>
              </a:defRPr>
            </a:lvl1pPr>
          </a:lstStyle>
          <a:p>
            <a:pPr lvl="0"/>
            <a:r>
              <a:rPr lang="en-US"/>
              <a:t>Click to edit Master text styles</a:t>
            </a:r>
          </a:p>
        </p:txBody>
      </p:sp>
      <p:sp>
        <p:nvSpPr>
          <p:cNvPr id="3" name="Title Placeholder 1">
            <a:extLst>
              <a:ext uri="{FF2B5EF4-FFF2-40B4-BE49-F238E27FC236}">
                <a16:creationId xmlns:a16="http://schemas.microsoft.com/office/drawing/2014/main" id="{2EFAAE3F-6F8D-5F90-7EA2-242E356488BB}"/>
              </a:ext>
            </a:extLst>
          </p:cNvPr>
          <p:cNvSpPr>
            <a:spLocks noGrp="1"/>
          </p:cNvSpPr>
          <p:nvPr>
            <p:ph type="title"/>
          </p:nvPr>
        </p:nvSpPr>
        <p:spPr>
          <a:xfrm>
            <a:off x="253263" y="158750"/>
            <a:ext cx="8639912" cy="396875"/>
          </a:xfrm>
          <a:prstGeom prst="rect">
            <a:avLst/>
          </a:prstGeom>
        </p:spPr>
        <p:txBody>
          <a:bodyPr vert="horz" lIns="0" tIns="0" rIns="0" bIns="0" rtlCol="0" anchor="t" anchorCtr="0">
            <a:noAutofit/>
          </a:bodyPr>
          <a:lstStyle>
            <a:lvl1pPr>
              <a:defRPr>
                <a:solidFill>
                  <a:schemeClr val="bg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00004D90-6299-F8E0-312F-971D45D610F2}"/>
              </a:ext>
            </a:extLst>
          </p:cNvPr>
          <p:cNvSpPr>
            <a:spLocks noGrp="1"/>
          </p:cNvSpPr>
          <p:nvPr>
            <p:ph type="body" sz="quarter" idx="14"/>
          </p:nvPr>
        </p:nvSpPr>
        <p:spPr>
          <a:xfrm>
            <a:off x="253263" y="1866095"/>
            <a:ext cx="8639912" cy="25058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0872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Intro_3">
    <p:bg>
      <p:bgPr>
        <a:solidFill>
          <a:srgbClr val="280049"/>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250824" y="771525"/>
            <a:ext cx="8642349" cy="735303"/>
          </a:xfrm>
        </p:spPr>
        <p:txBody>
          <a:bodyPr>
            <a:noAutofit/>
          </a:bodyPr>
          <a:lstStyle>
            <a:lvl1pPr>
              <a:lnSpc>
                <a:spcPts val="3200"/>
              </a:lnSpc>
              <a:defRPr sz="3000">
                <a:solidFill>
                  <a:schemeClr val="bg1"/>
                </a:solidFill>
              </a:defRPr>
            </a:lvl1pPr>
          </a:lstStyle>
          <a:p>
            <a:pPr lvl="0"/>
            <a:r>
              <a:rPr lang="en-US"/>
              <a:t>Click to edit Master text styles</a:t>
            </a:r>
          </a:p>
        </p:txBody>
      </p:sp>
      <p:sp>
        <p:nvSpPr>
          <p:cNvPr id="4" name="Slide Number Placeholder 3">
            <a:extLst>
              <a:ext uri="{FF2B5EF4-FFF2-40B4-BE49-F238E27FC236}">
                <a16:creationId xmlns:a16="http://schemas.microsoft.com/office/drawing/2014/main" id="{910549B5-506C-4AF6-A6C7-C62C3491F79C}"/>
              </a:ext>
            </a:extLst>
          </p:cNvPr>
          <p:cNvSpPr>
            <a:spLocks noGrp="1"/>
          </p:cNvSpPr>
          <p:nvPr>
            <p:ph type="sldNum" sz="quarter" idx="15"/>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31FD208D-F411-A819-8C28-5EA0462E7B99}"/>
              </a:ext>
            </a:extLst>
          </p:cNvPr>
          <p:cNvSpPr>
            <a:spLocks noGrp="1"/>
          </p:cNvSpPr>
          <p:nvPr>
            <p:ph type="title"/>
          </p:nvPr>
        </p:nvSpPr>
        <p:spPr>
          <a:xfrm>
            <a:off x="250825" y="170930"/>
            <a:ext cx="8642350" cy="384696"/>
          </a:xfrm>
          <a:prstGeom prst="rect">
            <a:avLst/>
          </a:prstGeom>
        </p:spPr>
        <p:txBody>
          <a:bodyPr vert="horz" lIns="0" tIns="0" rIns="0" bIns="0" rtlCol="0" anchor="t" anchorCtr="0">
            <a:noAutofit/>
          </a:bodyPr>
          <a:lstStyle>
            <a:lvl1pPr>
              <a:defRPr>
                <a:solidFill>
                  <a:schemeClr val="bg1"/>
                </a:solidFill>
              </a:defRPr>
            </a:lvl1pPr>
          </a:lstStyle>
          <a:p>
            <a:r>
              <a:rPr lang="en-US"/>
              <a:t>Click to edit Master title style</a:t>
            </a:r>
            <a:endParaRPr lang="en-GB"/>
          </a:p>
        </p:txBody>
      </p:sp>
      <p:sp>
        <p:nvSpPr>
          <p:cNvPr id="3" name="Text Placeholder 9">
            <a:extLst>
              <a:ext uri="{FF2B5EF4-FFF2-40B4-BE49-F238E27FC236}">
                <a16:creationId xmlns:a16="http://schemas.microsoft.com/office/drawing/2014/main" id="{A0941C86-03E8-60E9-FE75-0E73F54939A1}"/>
              </a:ext>
            </a:extLst>
          </p:cNvPr>
          <p:cNvSpPr>
            <a:spLocks noGrp="1"/>
          </p:cNvSpPr>
          <p:nvPr>
            <p:ph type="body" sz="quarter" idx="14"/>
          </p:nvPr>
        </p:nvSpPr>
        <p:spPr>
          <a:xfrm>
            <a:off x="250825" y="1858229"/>
            <a:ext cx="8642348" cy="25137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Graphic 4">
            <a:extLst>
              <a:ext uri="{FF2B5EF4-FFF2-40B4-BE49-F238E27FC236}">
                <a16:creationId xmlns:a16="http://schemas.microsoft.com/office/drawing/2014/main" id="{7E814C22-53FC-0C70-DE36-9793D97218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2800" y="4798800"/>
            <a:ext cx="644400" cy="173771"/>
          </a:xfrm>
          <a:prstGeom prst="rect">
            <a:avLst/>
          </a:prstGeom>
        </p:spPr>
      </p:pic>
    </p:spTree>
    <p:extLst>
      <p:ext uri="{BB962C8B-B14F-4D97-AF65-F5344CB8AC3E}">
        <p14:creationId xmlns:p14="http://schemas.microsoft.com/office/powerpoint/2010/main" val="32321797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1" name="Text Placeholder 10">
            <a:extLst>
              <a:ext uri="{FF2B5EF4-FFF2-40B4-BE49-F238E27FC236}">
                <a16:creationId xmlns:a16="http://schemas.microsoft.com/office/drawing/2014/main" id="{7CEB86FF-0B66-44F3-B3CD-DCC5F3A622F4}"/>
              </a:ext>
            </a:extLst>
          </p:cNvPr>
          <p:cNvSpPr>
            <a:spLocks noGrp="1"/>
          </p:cNvSpPr>
          <p:nvPr>
            <p:ph type="body" sz="quarter" idx="13"/>
          </p:nvPr>
        </p:nvSpPr>
        <p:spPr>
          <a:xfrm>
            <a:off x="250825" y="915987"/>
            <a:ext cx="8642349" cy="3455987"/>
          </a:xfrm>
        </p:spPr>
        <p:txBody>
          <a:bodyPr numCol="2" spcCol="360000"/>
          <a:lstStyle>
            <a:lvl1pPr marL="228600" indent="-228600">
              <a:lnSpc>
                <a:spcPts val="1500"/>
              </a:lnSpc>
              <a:spcBef>
                <a:spcPts val="1500"/>
              </a:spcBef>
              <a:buFont typeface="+mj-lt"/>
              <a:buAutoNum type="arabicPeriod"/>
              <a:defRPr sz="1150" b="1">
                <a:solidFill>
                  <a:schemeClr val="tx2"/>
                </a:solidFill>
              </a:defRPr>
            </a:lvl1pPr>
            <a:lvl2pPr marL="234950" indent="0">
              <a:lnSpc>
                <a:spcPts val="1500"/>
              </a:lnSpc>
              <a:spcBef>
                <a:spcPts val="0"/>
              </a:spcBef>
              <a:buNone/>
              <a:defRPr sz="1150">
                <a:solidFill>
                  <a:schemeClr val="tx2"/>
                </a:solidFill>
              </a:defRPr>
            </a:lvl2pPr>
            <a:lvl3pPr>
              <a:defRPr sz="1150"/>
            </a:lvl3pPr>
            <a:lvl4pPr>
              <a:defRPr sz="1150"/>
            </a:lvl4pPr>
            <a:lvl5pPr>
              <a:defRPr sz="1150"/>
            </a:lvl5p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D6050518-E08A-042A-6348-8CFC4355C921}"/>
              </a:ext>
            </a:extLst>
          </p:cNvPr>
          <p:cNvSpPr>
            <a:spLocks noGrp="1"/>
          </p:cNvSpPr>
          <p:nvPr>
            <p:ph type="title"/>
          </p:nvPr>
        </p:nvSpPr>
        <p:spPr>
          <a:xfrm>
            <a:off x="250825" y="158915"/>
            <a:ext cx="8642350" cy="612610"/>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17700798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 One Column Shor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B10CB1-B7C9-40ED-8743-0C8FB3DF0E4C}"/>
              </a:ext>
            </a:extLst>
          </p:cNvPr>
          <p:cNvSpPr>
            <a:spLocks noGrp="1"/>
          </p:cNvSpPr>
          <p:nvPr>
            <p:ph type="body" sz="quarter" idx="15"/>
          </p:nvPr>
        </p:nvSpPr>
        <p:spPr>
          <a:xfrm>
            <a:off x="250825" y="915987"/>
            <a:ext cx="4321175" cy="34559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816946BC-34FD-266A-AEF6-C66C94394DFD}"/>
              </a:ext>
            </a:extLst>
          </p:cNvPr>
          <p:cNvSpPr>
            <a:spLocks noGrp="1"/>
          </p:cNvSpPr>
          <p:nvPr>
            <p:ph type="title"/>
          </p:nvPr>
        </p:nvSpPr>
        <p:spPr>
          <a:xfrm>
            <a:off x="250825" y="158750"/>
            <a:ext cx="8642350" cy="612775"/>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2577202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 1 Column - Lon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B10CB1-B7C9-40ED-8743-0C8FB3DF0E4C}"/>
              </a:ext>
            </a:extLst>
          </p:cNvPr>
          <p:cNvSpPr>
            <a:spLocks noGrp="1"/>
          </p:cNvSpPr>
          <p:nvPr>
            <p:ph type="body" sz="quarter" idx="15"/>
          </p:nvPr>
        </p:nvSpPr>
        <p:spPr>
          <a:xfrm>
            <a:off x="250825" y="915987"/>
            <a:ext cx="8642350" cy="3455987"/>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816946BC-34FD-266A-AEF6-C66C94394DFD}"/>
              </a:ext>
            </a:extLst>
          </p:cNvPr>
          <p:cNvSpPr>
            <a:spLocks noGrp="1"/>
          </p:cNvSpPr>
          <p:nvPr>
            <p:ph type="title"/>
          </p:nvPr>
        </p:nvSpPr>
        <p:spPr>
          <a:xfrm>
            <a:off x="250825" y="158518"/>
            <a:ext cx="8642350" cy="613008"/>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2711333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 Two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1" name="Text Placeholder 8">
            <a:extLst>
              <a:ext uri="{FF2B5EF4-FFF2-40B4-BE49-F238E27FC236}">
                <a16:creationId xmlns:a16="http://schemas.microsoft.com/office/drawing/2014/main" id="{B0A6C56D-8AB7-47F2-8150-894430FF150A}"/>
              </a:ext>
            </a:extLst>
          </p:cNvPr>
          <p:cNvSpPr>
            <a:spLocks noGrp="1"/>
          </p:cNvSpPr>
          <p:nvPr>
            <p:ph type="body" sz="quarter" idx="15"/>
          </p:nvPr>
        </p:nvSpPr>
        <p:spPr>
          <a:xfrm>
            <a:off x="250825" y="915987"/>
            <a:ext cx="8642350" cy="3455987"/>
          </a:xfrm>
        </p:spPr>
        <p:txBody>
          <a:bodyPr numCol="2" spcCol="360000"/>
          <a:lstStyle>
            <a:lvl4pPr marL="756000" indent="-252000">
              <a:buFont typeface="Century Gothic" panose="020B0502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Placeholder 1">
            <a:extLst>
              <a:ext uri="{FF2B5EF4-FFF2-40B4-BE49-F238E27FC236}">
                <a16:creationId xmlns:a16="http://schemas.microsoft.com/office/drawing/2014/main" id="{679B5CDD-E8E3-5AE6-B6B6-6420B349804F}"/>
              </a:ext>
            </a:extLst>
          </p:cNvPr>
          <p:cNvSpPr>
            <a:spLocks noGrp="1"/>
          </p:cNvSpPr>
          <p:nvPr>
            <p:ph type="title"/>
          </p:nvPr>
        </p:nvSpPr>
        <p:spPr>
          <a:xfrm>
            <a:off x="250825" y="158750"/>
            <a:ext cx="8642350" cy="612775"/>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20613398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3" name="Title Placeholder 1">
            <a:extLst>
              <a:ext uri="{FF2B5EF4-FFF2-40B4-BE49-F238E27FC236}">
                <a16:creationId xmlns:a16="http://schemas.microsoft.com/office/drawing/2014/main" id="{A807F7CB-6ECA-46D3-D437-90FD9943CB6C}"/>
              </a:ext>
            </a:extLst>
          </p:cNvPr>
          <p:cNvSpPr>
            <a:spLocks noGrp="1"/>
          </p:cNvSpPr>
          <p:nvPr>
            <p:ph type="title"/>
          </p:nvPr>
        </p:nvSpPr>
        <p:spPr>
          <a:xfrm>
            <a:off x="250825" y="169388"/>
            <a:ext cx="8642350" cy="602137"/>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17266311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Title + 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49ABF03-8ECB-4B91-92E9-838BC20DC341}"/>
              </a:ext>
            </a:extLst>
          </p:cNvPr>
          <p:cNvSpPr>
            <a:spLocks noGrp="1"/>
          </p:cNvSpPr>
          <p:nvPr>
            <p:ph type="pic" sz="quarter" idx="14" hasCustomPrompt="1"/>
          </p:nvPr>
        </p:nvSpPr>
        <p:spPr>
          <a:xfrm>
            <a:off x="4756150" y="0"/>
            <a:ext cx="4387850" cy="4659982"/>
          </a:xfrm>
          <a:solidFill>
            <a:schemeClr val="bg2">
              <a:lumMod val="85000"/>
            </a:schemeClr>
          </a:solidFill>
        </p:spPr>
        <p:txBody>
          <a:bodyPr tIns="2196000" rIns="0"/>
          <a:lstStyle>
            <a:lvl1pPr algn="ctr">
              <a:defRPr/>
            </a:lvl1pPr>
          </a:lstStyle>
          <a:p>
            <a:r>
              <a:rPr lang="en-GB"/>
              <a:t>Insert image here</a:t>
            </a:r>
          </a:p>
        </p:txBody>
      </p:sp>
      <p:sp>
        <p:nvSpPr>
          <p:cNvPr id="12" name="Footer Placeholder 4">
            <a:extLst>
              <a:ext uri="{FF2B5EF4-FFF2-40B4-BE49-F238E27FC236}">
                <a16:creationId xmlns:a16="http://schemas.microsoft.com/office/drawing/2014/main" id="{004A9732-8A7C-40CD-A3BA-09AB9CE58780}"/>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rgbClr val="7142FF"/>
                </a:solidFill>
              </a:defRPr>
            </a:lvl1pPr>
          </a:lstStyle>
          <a:p>
            <a:r>
              <a:rPr lang="en-US"/>
              <a:t>Section title goes here</a:t>
            </a:r>
            <a:endParaRPr lang="en-GB"/>
          </a:p>
        </p:txBody>
      </p:sp>
      <p:sp>
        <p:nvSpPr>
          <p:cNvPr id="13" name="Slide Number Placeholder 5">
            <a:extLst>
              <a:ext uri="{FF2B5EF4-FFF2-40B4-BE49-F238E27FC236}">
                <a16:creationId xmlns:a16="http://schemas.microsoft.com/office/drawing/2014/main" id="{2F7A291C-2B85-4616-8A55-223F771B478C}"/>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pic>
        <p:nvPicPr>
          <p:cNvPr id="9" name="Graphic 8">
            <a:extLst>
              <a:ext uri="{FF2B5EF4-FFF2-40B4-BE49-F238E27FC236}">
                <a16:creationId xmlns:a16="http://schemas.microsoft.com/office/drawing/2014/main" id="{93D027A9-43F1-49B6-9436-4CAB83E163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268" y="4797798"/>
            <a:ext cx="644400" cy="173771"/>
          </a:xfrm>
          <a:prstGeom prst="rect">
            <a:avLst/>
          </a:prstGeom>
        </p:spPr>
      </p:pic>
      <p:sp>
        <p:nvSpPr>
          <p:cNvPr id="7" name="Text Placeholder 6">
            <a:extLst>
              <a:ext uri="{FF2B5EF4-FFF2-40B4-BE49-F238E27FC236}">
                <a16:creationId xmlns:a16="http://schemas.microsoft.com/office/drawing/2014/main" id="{FF01CF0D-E14B-4EE8-B885-B9C6E7909E67}"/>
              </a:ext>
            </a:extLst>
          </p:cNvPr>
          <p:cNvSpPr>
            <a:spLocks noGrp="1"/>
          </p:cNvSpPr>
          <p:nvPr>
            <p:ph type="body" sz="quarter" idx="15"/>
          </p:nvPr>
        </p:nvSpPr>
        <p:spPr>
          <a:xfrm>
            <a:off x="261037" y="915987"/>
            <a:ext cx="4310961" cy="3455987"/>
          </a:xfrm>
        </p:spPr>
        <p:txBody>
          <a:bodyPr/>
          <a:lstStyle>
            <a:lvl4pPr marL="756000" indent="-252000">
              <a:buFont typeface="Century Gothic" panose="020B0502020202020204" pitchFamily="34" charset="0"/>
              <a:buChar char="•"/>
              <a:defRPr/>
            </a:lvl4pPr>
          </a:lstStyle>
          <a:p>
            <a:pPr lvl="0"/>
            <a:r>
              <a:rPr lang="en-US"/>
              <a:t>Click to edit Master text styles</a:t>
            </a:r>
          </a:p>
        </p:txBody>
      </p:sp>
      <p:sp>
        <p:nvSpPr>
          <p:cNvPr id="3" name="Title Placeholder 1">
            <a:extLst>
              <a:ext uri="{FF2B5EF4-FFF2-40B4-BE49-F238E27FC236}">
                <a16:creationId xmlns:a16="http://schemas.microsoft.com/office/drawing/2014/main" id="{7CAC2446-8758-16B1-3BE7-26ED5ABE38AF}"/>
              </a:ext>
            </a:extLst>
          </p:cNvPr>
          <p:cNvSpPr>
            <a:spLocks noGrp="1"/>
          </p:cNvSpPr>
          <p:nvPr>
            <p:ph type="title"/>
          </p:nvPr>
        </p:nvSpPr>
        <p:spPr>
          <a:xfrm>
            <a:off x="250824" y="169690"/>
            <a:ext cx="4321175" cy="601835"/>
          </a:xfrm>
          <a:prstGeom prst="rect">
            <a:avLst/>
          </a:prstGeom>
        </p:spPr>
        <p:txBody>
          <a:bodyPr vert="horz" lIns="0" tIns="0" rIns="0" bIns="0" rtlCol="0" anchor="t" anchorCtr="0">
            <a:noAutofit/>
          </a:bodyPr>
          <a:lstStyle/>
          <a:p>
            <a:r>
              <a:rPr lang="en-US"/>
              <a:t>Click to edit Master title style</a:t>
            </a:r>
            <a:endParaRPr lang="en-GB"/>
          </a:p>
        </p:txBody>
      </p:sp>
      <p:cxnSp>
        <p:nvCxnSpPr>
          <p:cNvPr id="2" name="Straight Connector 1">
            <a:extLst>
              <a:ext uri="{FF2B5EF4-FFF2-40B4-BE49-F238E27FC236}">
                <a16:creationId xmlns:a16="http://schemas.microsoft.com/office/drawing/2014/main" id="{8EF6C99B-350B-9414-6062-F3EA0CA167A3}"/>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768242"/>
      </p:ext>
    </p:extLst>
  </p:cSld>
  <p:clrMapOvr>
    <a:masterClrMapping/>
  </p:clrMapOvr>
  <p:extLst>
    <p:ext uri="{DCECCB84-F9BA-43D5-87BE-67443E8EF086}">
      <p15:sldGuideLst xmlns:p15="http://schemas.microsoft.com/office/powerpoint/2012/main">
        <p15:guide id="1" orient="horz" pos="293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 Two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1" name="Text Placeholder 8">
            <a:extLst>
              <a:ext uri="{FF2B5EF4-FFF2-40B4-BE49-F238E27FC236}">
                <a16:creationId xmlns:a16="http://schemas.microsoft.com/office/drawing/2014/main" id="{B0A6C56D-8AB7-47F2-8150-894430FF150A}"/>
              </a:ext>
            </a:extLst>
          </p:cNvPr>
          <p:cNvSpPr>
            <a:spLocks noGrp="1"/>
          </p:cNvSpPr>
          <p:nvPr>
            <p:ph type="body" sz="quarter" idx="15"/>
          </p:nvPr>
        </p:nvSpPr>
        <p:spPr>
          <a:xfrm>
            <a:off x="250825" y="915987"/>
            <a:ext cx="8642350" cy="3455987"/>
          </a:xfrm>
        </p:spPr>
        <p:txBody>
          <a:bodyPr numCol="2" spcCol="360000"/>
          <a:lstStyle>
            <a:lvl4pPr marL="756000" indent="-252000">
              <a:buFont typeface="Century Gothic" panose="020B0502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Placeholder 1">
            <a:extLst>
              <a:ext uri="{FF2B5EF4-FFF2-40B4-BE49-F238E27FC236}">
                <a16:creationId xmlns:a16="http://schemas.microsoft.com/office/drawing/2014/main" id="{679B5CDD-E8E3-5AE6-B6B6-6420B349804F}"/>
              </a:ext>
            </a:extLst>
          </p:cNvPr>
          <p:cNvSpPr>
            <a:spLocks noGrp="1"/>
          </p:cNvSpPr>
          <p:nvPr>
            <p:ph type="title"/>
          </p:nvPr>
        </p:nvSpPr>
        <p:spPr>
          <a:xfrm>
            <a:off x="250825" y="158750"/>
            <a:ext cx="8642350" cy="612775"/>
          </a:xfrm>
          <a:prstGeom prst="rect">
            <a:avLst/>
          </a:prstGeom>
        </p:spPr>
        <p:txBody>
          <a:bodyPr vert="horz" lIns="0" tIns="0" rIns="0" bIns="0" rtlCol="0" anchor="t" anchorCtr="0">
            <a:noAutofit/>
          </a:bodyPr>
          <a:lstStyle/>
          <a:p>
            <a:r>
              <a:rPr lang="en-US"/>
              <a:t>Click to edit Master title style</a:t>
            </a:r>
            <a:endParaRPr lang="en-GB" dirty="0"/>
          </a:p>
        </p:txBody>
      </p:sp>
    </p:spTree>
    <p:extLst>
      <p:ext uri="{BB962C8B-B14F-4D97-AF65-F5344CB8AC3E}">
        <p14:creationId xmlns:p14="http://schemas.microsoft.com/office/powerpoint/2010/main" val="14619387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Text - w/ Full Pag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49ABF03-8ECB-4B91-92E9-838BC20DC341}"/>
              </a:ext>
            </a:extLst>
          </p:cNvPr>
          <p:cNvSpPr>
            <a:spLocks noGrp="1"/>
          </p:cNvSpPr>
          <p:nvPr>
            <p:ph type="pic" sz="quarter" idx="14" hasCustomPrompt="1"/>
          </p:nvPr>
        </p:nvSpPr>
        <p:spPr>
          <a:xfrm>
            <a:off x="1" y="0"/>
            <a:ext cx="9144000" cy="5143500"/>
          </a:xfrm>
          <a:solidFill>
            <a:schemeClr val="bg2">
              <a:lumMod val="85000"/>
            </a:schemeClr>
          </a:solidFill>
        </p:spPr>
        <p:txBody>
          <a:bodyPr tIns="2196000" rIns="756000"/>
          <a:lstStyle>
            <a:lvl1pPr algn="r">
              <a:defRPr/>
            </a:lvl1pPr>
          </a:lstStyle>
          <a:p>
            <a:r>
              <a:rPr lang="en-GB"/>
              <a:t>Insert image here</a:t>
            </a:r>
          </a:p>
        </p:txBody>
      </p:sp>
      <p:cxnSp>
        <p:nvCxnSpPr>
          <p:cNvPr id="14" name="Straight Connector 13">
            <a:extLst>
              <a:ext uri="{FF2B5EF4-FFF2-40B4-BE49-F238E27FC236}">
                <a16:creationId xmlns:a16="http://schemas.microsoft.com/office/drawing/2014/main" id="{AAB6F1B9-E1E9-4B27-B4FF-AA1D84B436A2}"/>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B113A3F1-0B0F-4925-A93D-A71DC07F82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268" y="4797798"/>
            <a:ext cx="644400" cy="173771"/>
          </a:xfrm>
          <a:prstGeom prst="rect">
            <a:avLst/>
          </a:prstGeom>
        </p:spPr>
      </p:pic>
      <p:sp>
        <p:nvSpPr>
          <p:cNvPr id="4" name="Footer Placeholder 3">
            <a:extLst>
              <a:ext uri="{FF2B5EF4-FFF2-40B4-BE49-F238E27FC236}">
                <a16:creationId xmlns:a16="http://schemas.microsoft.com/office/drawing/2014/main" id="{D151AD58-D693-47D2-B469-2AB4C9FAA5C0}"/>
              </a:ext>
            </a:extLst>
          </p:cNvPr>
          <p:cNvSpPr>
            <a:spLocks noGrp="1"/>
          </p:cNvSpPr>
          <p:nvPr>
            <p:ph type="ftr" sz="quarter" idx="15"/>
          </p:nvPr>
        </p:nvSpPr>
        <p:spPr/>
        <p:txBody>
          <a:bodyPr/>
          <a:lstStyle/>
          <a:p>
            <a:r>
              <a:rPr lang="en-US"/>
              <a:t>Section title goes here</a:t>
            </a:r>
            <a:endParaRPr lang="en-GB"/>
          </a:p>
        </p:txBody>
      </p:sp>
      <p:sp>
        <p:nvSpPr>
          <p:cNvPr id="5" name="Slide Number Placeholder 4">
            <a:extLst>
              <a:ext uri="{FF2B5EF4-FFF2-40B4-BE49-F238E27FC236}">
                <a16:creationId xmlns:a16="http://schemas.microsoft.com/office/drawing/2014/main" id="{C279C7D0-9A85-46B5-8F02-ECAF5E4C9E12}"/>
              </a:ext>
            </a:extLst>
          </p:cNvPr>
          <p:cNvSpPr>
            <a:spLocks noGrp="1"/>
          </p:cNvSpPr>
          <p:nvPr>
            <p:ph type="sldNum" sz="quarter" idx="16"/>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8" name="Text Placeholder 7">
            <a:extLst>
              <a:ext uri="{FF2B5EF4-FFF2-40B4-BE49-F238E27FC236}">
                <a16:creationId xmlns:a16="http://schemas.microsoft.com/office/drawing/2014/main" id="{266EF5C5-637E-485B-BD4A-D6C92223516A}"/>
              </a:ext>
            </a:extLst>
          </p:cNvPr>
          <p:cNvSpPr>
            <a:spLocks noGrp="1"/>
          </p:cNvSpPr>
          <p:nvPr>
            <p:ph type="body" sz="quarter" idx="17"/>
          </p:nvPr>
        </p:nvSpPr>
        <p:spPr>
          <a:xfrm>
            <a:off x="269515" y="899623"/>
            <a:ext cx="4302486" cy="347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Placeholder 1">
            <a:extLst>
              <a:ext uri="{FF2B5EF4-FFF2-40B4-BE49-F238E27FC236}">
                <a16:creationId xmlns:a16="http://schemas.microsoft.com/office/drawing/2014/main" id="{B98C7150-684C-40CF-D7D9-0CB7767E7DD3}"/>
              </a:ext>
            </a:extLst>
          </p:cNvPr>
          <p:cNvSpPr>
            <a:spLocks noGrp="1"/>
          </p:cNvSpPr>
          <p:nvPr>
            <p:ph type="title"/>
          </p:nvPr>
        </p:nvSpPr>
        <p:spPr>
          <a:xfrm>
            <a:off x="259701" y="158750"/>
            <a:ext cx="8633474" cy="612775"/>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37633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hart Layout Opt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userDrawn="1"/>
        </p:nvSpPr>
        <p:spPr>
          <a:xfrm>
            <a:off x="4932040" y="165664"/>
            <a:ext cx="3968492" cy="4227009"/>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5076056" y="263225"/>
            <a:ext cx="3707646" cy="425302"/>
          </a:xfrm>
        </p:spPr>
        <p:txBody>
          <a:bodyPr/>
          <a:lstStyle>
            <a:lvl1pPr>
              <a:spcBef>
                <a:spcPts val="0"/>
              </a:spcBef>
              <a:defRPr sz="1100"/>
            </a:lvl1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5076056" y="4109174"/>
            <a:ext cx="3700534" cy="201726"/>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9" name="Chart Placeholder 8">
            <a:extLst>
              <a:ext uri="{FF2B5EF4-FFF2-40B4-BE49-F238E27FC236}">
                <a16:creationId xmlns:a16="http://schemas.microsoft.com/office/drawing/2014/main" id="{B539B54C-20FC-4772-AE64-3CFC657408AF}"/>
              </a:ext>
            </a:extLst>
          </p:cNvPr>
          <p:cNvSpPr>
            <a:spLocks noGrp="1"/>
          </p:cNvSpPr>
          <p:nvPr>
            <p:ph type="chart" sz="quarter" idx="16"/>
          </p:nvPr>
        </p:nvSpPr>
        <p:spPr>
          <a:xfrm>
            <a:off x="5089941" y="786088"/>
            <a:ext cx="3700534" cy="3225525"/>
          </a:xfrm>
        </p:spPr>
        <p:txBody>
          <a:bodyPr/>
          <a:lstStyle/>
          <a:p>
            <a:r>
              <a:rPr lang="en-US"/>
              <a:t>Click icon to add chart</a:t>
            </a:r>
            <a:endParaRPr lang="en-GB"/>
          </a:p>
        </p:txBody>
      </p:sp>
      <p:sp>
        <p:nvSpPr>
          <p:cNvPr id="12" name="Text Placeholder 11">
            <a:extLst>
              <a:ext uri="{FF2B5EF4-FFF2-40B4-BE49-F238E27FC236}">
                <a16:creationId xmlns:a16="http://schemas.microsoft.com/office/drawing/2014/main" id="{C7598D5A-CBD2-4FC8-BAA3-EEBF9F63199C}"/>
              </a:ext>
            </a:extLst>
          </p:cNvPr>
          <p:cNvSpPr>
            <a:spLocks noGrp="1"/>
          </p:cNvSpPr>
          <p:nvPr>
            <p:ph type="body" sz="quarter" idx="17"/>
          </p:nvPr>
        </p:nvSpPr>
        <p:spPr>
          <a:xfrm>
            <a:off x="250825" y="915987"/>
            <a:ext cx="4321175" cy="3455987"/>
          </a:xfrm>
        </p:spPr>
        <p:txBody>
          <a:bodyPr/>
          <a:lstStyle>
            <a:lvl4pPr marL="756000" indent="-252000">
              <a:buFont typeface="Century Gothic" panose="020B0502020202020204" pitchFamily="34" charset="0"/>
              <a:buChar char="•"/>
              <a:defRPr/>
            </a:lvl4pPr>
            <a:lvl5pPr marL="0" indent="0">
              <a:spcBef>
                <a:spcPts val="1000"/>
              </a:spcBef>
              <a:buFontTx/>
              <a:buNone/>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1">
            <a:extLst>
              <a:ext uri="{FF2B5EF4-FFF2-40B4-BE49-F238E27FC236}">
                <a16:creationId xmlns:a16="http://schemas.microsoft.com/office/drawing/2014/main" id="{49C4C7DC-04F2-0E9F-9106-4EF80D121C3B}"/>
              </a:ext>
            </a:extLst>
          </p:cNvPr>
          <p:cNvSpPr>
            <a:spLocks noGrp="1"/>
          </p:cNvSpPr>
          <p:nvPr>
            <p:ph type="title"/>
          </p:nvPr>
        </p:nvSpPr>
        <p:spPr>
          <a:xfrm>
            <a:off x="250825" y="162640"/>
            <a:ext cx="4321175" cy="623448"/>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2845473537"/>
      </p:ext>
    </p:extLst>
  </p:cSld>
  <p:clrMapOvr>
    <a:masterClrMapping/>
  </p:clrMapOvr>
  <p:extLst>
    <p:ext uri="{DCECCB84-F9BA-43D5-87BE-67443E8EF086}">
      <p15:sldGuideLst xmlns:p15="http://schemas.microsoft.com/office/powerpoint/2012/main">
        <p15:guide id="1" pos="2880">
          <p15:clr>
            <a:srgbClr val="FBAE40"/>
          </p15:clr>
        </p15:guide>
        <p15:guide id="2" pos="319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hart Layout Opt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userDrawn="1"/>
        </p:nvSpPr>
        <p:spPr>
          <a:xfrm>
            <a:off x="4319375" y="158749"/>
            <a:ext cx="4567238" cy="4213225"/>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4408434" y="274194"/>
            <a:ext cx="4359995" cy="398161"/>
          </a:xfrm>
        </p:spPr>
        <p:txBody>
          <a:bodyPr/>
          <a:lstStyle>
            <a:lvl1pPr>
              <a:spcBef>
                <a:spcPts val="0"/>
              </a:spcBef>
              <a:defRPr sz="1100"/>
            </a:lvl1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4408434" y="3947047"/>
            <a:ext cx="4389120" cy="296027"/>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9" name="Chart Placeholder 8">
            <a:extLst>
              <a:ext uri="{FF2B5EF4-FFF2-40B4-BE49-F238E27FC236}">
                <a16:creationId xmlns:a16="http://schemas.microsoft.com/office/drawing/2014/main" id="{B539B54C-20FC-4772-AE64-3CFC657408AF}"/>
              </a:ext>
            </a:extLst>
          </p:cNvPr>
          <p:cNvSpPr>
            <a:spLocks noGrp="1"/>
          </p:cNvSpPr>
          <p:nvPr>
            <p:ph type="chart" sz="quarter" idx="16"/>
          </p:nvPr>
        </p:nvSpPr>
        <p:spPr>
          <a:xfrm>
            <a:off x="4408434" y="773800"/>
            <a:ext cx="4342325" cy="3044347"/>
          </a:xfrm>
        </p:spPr>
        <p:txBody>
          <a:bodyPr/>
          <a:lstStyle/>
          <a:p>
            <a:r>
              <a:rPr lang="en-US"/>
              <a:t>Click icon to add chart</a:t>
            </a:r>
            <a:endParaRPr lang="en-GB"/>
          </a:p>
        </p:txBody>
      </p:sp>
      <p:sp>
        <p:nvSpPr>
          <p:cNvPr id="12" name="Text Placeholder 11">
            <a:extLst>
              <a:ext uri="{FF2B5EF4-FFF2-40B4-BE49-F238E27FC236}">
                <a16:creationId xmlns:a16="http://schemas.microsoft.com/office/drawing/2014/main" id="{C7598D5A-CBD2-4FC8-BAA3-EEBF9F63199C}"/>
              </a:ext>
            </a:extLst>
          </p:cNvPr>
          <p:cNvSpPr>
            <a:spLocks noGrp="1"/>
          </p:cNvSpPr>
          <p:nvPr>
            <p:ph type="body" sz="quarter" idx="17"/>
          </p:nvPr>
        </p:nvSpPr>
        <p:spPr>
          <a:xfrm>
            <a:off x="250824" y="915987"/>
            <a:ext cx="3961135" cy="3455987"/>
          </a:xfrm>
        </p:spPr>
        <p:txBody>
          <a:bodyPr/>
          <a:lstStyle>
            <a:lvl4pPr marL="756000" indent="-252000">
              <a:buFont typeface="Century Gothic" panose="020B0502020202020204" pitchFamily="34" charset="0"/>
              <a:buChar char="•"/>
              <a:defRPr/>
            </a:lvl4pPr>
            <a:lvl5pPr marL="0" indent="0">
              <a:spcBef>
                <a:spcPts val="1000"/>
              </a:spcBef>
              <a:buFontTx/>
              <a:buNone/>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1">
            <a:extLst>
              <a:ext uri="{FF2B5EF4-FFF2-40B4-BE49-F238E27FC236}">
                <a16:creationId xmlns:a16="http://schemas.microsoft.com/office/drawing/2014/main" id="{49C4C7DC-04F2-0E9F-9106-4EF80D121C3B}"/>
              </a:ext>
            </a:extLst>
          </p:cNvPr>
          <p:cNvSpPr>
            <a:spLocks noGrp="1"/>
          </p:cNvSpPr>
          <p:nvPr>
            <p:ph type="title"/>
          </p:nvPr>
        </p:nvSpPr>
        <p:spPr>
          <a:xfrm>
            <a:off x="250825" y="159198"/>
            <a:ext cx="3961134" cy="612327"/>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037075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hart Layout Op3">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userDrawn="1"/>
        </p:nvSpPr>
        <p:spPr>
          <a:xfrm>
            <a:off x="250825" y="920228"/>
            <a:ext cx="4206452" cy="3451747"/>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6C0837D-EE34-4AB9-821F-C4FB7DAD3945}"/>
              </a:ext>
            </a:extLst>
          </p:cNvPr>
          <p:cNvSpPr/>
          <p:nvPr userDrawn="1"/>
        </p:nvSpPr>
        <p:spPr>
          <a:xfrm>
            <a:off x="4672330" y="912627"/>
            <a:ext cx="4220845" cy="3451747"/>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13">
            <a:extLst>
              <a:ext uri="{FF2B5EF4-FFF2-40B4-BE49-F238E27FC236}">
                <a16:creationId xmlns:a16="http://schemas.microsoft.com/office/drawing/2014/main" id="{39350BA3-D951-49F9-AC6F-6A2FFC1F7CD0}"/>
              </a:ext>
            </a:extLst>
          </p:cNvPr>
          <p:cNvSpPr>
            <a:spLocks noGrp="1"/>
          </p:cNvSpPr>
          <p:nvPr>
            <p:ph type="body" sz="quarter" idx="20"/>
          </p:nvPr>
        </p:nvSpPr>
        <p:spPr>
          <a:xfrm>
            <a:off x="481436"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27" name="Text Placeholder 15">
            <a:extLst>
              <a:ext uri="{FF2B5EF4-FFF2-40B4-BE49-F238E27FC236}">
                <a16:creationId xmlns:a16="http://schemas.microsoft.com/office/drawing/2014/main" id="{BC4F5C46-CF4F-4829-B5B7-1C7F79F13598}"/>
              </a:ext>
            </a:extLst>
          </p:cNvPr>
          <p:cNvSpPr>
            <a:spLocks noGrp="1"/>
          </p:cNvSpPr>
          <p:nvPr>
            <p:ph type="body" sz="quarter" idx="21"/>
          </p:nvPr>
        </p:nvSpPr>
        <p:spPr>
          <a:xfrm>
            <a:off x="311572" y="4030076"/>
            <a:ext cx="3758777" cy="189711"/>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28" name="Chart Placeholder 8">
            <a:extLst>
              <a:ext uri="{FF2B5EF4-FFF2-40B4-BE49-F238E27FC236}">
                <a16:creationId xmlns:a16="http://schemas.microsoft.com/office/drawing/2014/main" id="{752BA5AD-07F5-42DE-B328-65D069A4C30B}"/>
              </a:ext>
            </a:extLst>
          </p:cNvPr>
          <p:cNvSpPr>
            <a:spLocks noGrp="1"/>
          </p:cNvSpPr>
          <p:nvPr>
            <p:ph type="chart" sz="quarter" idx="22"/>
          </p:nvPr>
        </p:nvSpPr>
        <p:spPr>
          <a:xfrm>
            <a:off x="489420" y="1446105"/>
            <a:ext cx="3737246" cy="2431627"/>
          </a:xfrm>
        </p:spPr>
        <p:txBody>
          <a:bodyPr/>
          <a:lstStyle/>
          <a:p>
            <a:r>
              <a:rPr lang="en-US"/>
              <a:t>Click icon to add chart</a:t>
            </a:r>
            <a:endParaRPr lang="en-GB"/>
          </a:p>
        </p:txBody>
      </p:sp>
      <p:sp>
        <p:nvSpPr>
          <p:cNvPr id="2" name="Title Placeholder 1">
            <a:extLst>
              <a:ext uri="{FF2B5EF4-FFF2-40B4-BE49-F238E27FC236}">
                <a16:creationId xmlns:a16="http://schemas.microsoft.com/office/drawing/2014/main" id="{9358D1BB-6AB5-02CB-A614-E50481FCED3C}"/>
              </a:ext>
            </a:extLst>
          </p:cNvPr>
          <p:cNvSpPr>
            <a:spLocks noGrp="1"/>
          </p:cNvSpPr>
          <p:nvPr>
            <p:ph type="title"/>
          </p:nvPr>
        </p:nvSpPr>
        <p:spPr>
          <a:xfrm>
            <a:off x="250825" y="168113"/>
            <a:ext cx="8642350" cy="599770"/>
          </a:xfrm>
          <a:prstGeom prst="rect">
            <a:avLst/>
          </a:prstGeom>
        </p:spPr>
        <p:txBody>
          <a:bodyPr vert="horz" lIns="0" tIns="0" rIns="0" bIns="0" rtlCol="0" anchor="t" anchorCtr="0">
            <a:noAutofit/>
          </a:bodyPr>
          <a:lstStyle/>
          <a:p>
            <a:r>
              <a:rPr lang="en-US"/>
              <a:t>Click to edit Master title style</a:t>
            </a:r>
            <a:endParaRPr lang="en-GB"/>
          </a:p>
        </p:txBody>
      </p:sp>
      <p:sp>
        <p:nvSpPr>
          <p:cNvPr id="9" name="Text Placeholder 13">
            <a:extLst>
              <a:ext uri="{FF2B5EF4-FFF2-40B4-BE49-F238E27FC236}">
                <a16:creationId xmlns:a16="http://schemas.microsoft.com/office/drawing/2014/main" id="{9394BE85-BDE6-741B-AF1D-7092518E108C}"/>
              </a:ext>
            </a:extLst>
          </p:cNvPr>
          <p:cNvSpPr>
            <a:spLocks noGrp="1"/>
          </p:cNvSpPr>
          <p:nvPr>
            <p:ph type="body" sz="quarter" idx="23"/>
          </p:nvPr>
        </p:nvSpPr>
        <p:spPr>
          <a:xfrm>
            <a:off x="4906145"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10" name="Text Placeholder 15">
            <a:extLst>
              <a:ext uri="{FF2B5EF4-FFF2-40B4-BE49-F238E27FC236}">
                <a16:creationId xmlns:a16="http://schemas.microsoft.com/office/drawing/2014/main" id="{6C0D78B7-6E72-B117-7AB7-CE297FCDACA9}"/>
              </a:ext>
            </a:extLst>
          </p:cNvPr>
          <p:cNvSpPr>
            <a:spLocks noGrp="1"/>
          </p:cNvSpPr>
          <p:nvPr>
            <p:ph type="body" sz="quarter" idx="24"/>
          </p:nvPr>
        </p:nvSpPr>
        <p:spPr>
          <a:xfrm>
            <a:off x="4880185" y="4030076"/>
            <a:ext cx="3758777" cy="189712"/>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11" name="Chart Placeholder 8">
            <a:extLst>
              <a:ext uri="{FF2B5EF4-FFF2-40B4-BE49-F238E27FC236}">
                <a16:creationId xmlns:a16="http://schemas.microsoft.com/office/drawing/2014/main" id="{52B4EFB4-F962-B0DA-6C6B-BCEC60A83C2E}"/>
              </a:ext>
            </a:extLst>
          </p:cNvPr>
          <p:cNvSpPr>
            <a:spLocks noGrp="1"/>
          </p:cNvSpPr>
          <p:nvPr>
            <p:ph type="chart" sz="quarter" idx="25"/>
          </p:nvPr>
        </p:nvSpPr>
        <p:spPr>
          <a:xfrm>
            <a:off x="4914129" y="1446104"/>
            <a:ext cx="3737246" cy="2431627"/>
          </a:xfrm>
        </p:spPr>
        <p:txBody>
          <a:bodyPr/>
          <a:lstStyle/>
          <a:p>
            <a:r>
              <a:rPr lang="en-US"/>
              <a:t>Click icon to add chart</a:t>
            </a:r>
            <a:endParaRPr lang="en-GB"/>
          </a:p>
        </p:txBody>
      </p:sp>
    </p:spTree>
    <p:extLst>
      <p:ext uri="{BB962C8B-B14F-4D97-AF65-F5344CB8AC3E}">
        <p14:creationId xmlns:p14="http://schemas.microsoft.com/office/powerpoint/2010/main" val="5541851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hart Layout Opt4">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2DF86E23-A6F8-46B4-9B16-AA975DE4C04E}"/>
              </a:ext>
            </a:extLst>
          </p:cNvPr>
          <p:cNvSpPr>
            <a:spLocks noGrp="1"/>
          </p:cNvSpPr>
          <p:nvPr>
            <p:ph type="chart" sz="quarter" idx="15"/>
          </p:nvPr>
        </p:nvSpPr>
        <p:spPr>
          <a:xfrm>
            <a:off x="253555" y="915988"/>
            <a:ext cx="8639620" cy="3455987"/>
          </a:xfrm>
        </p:spPr>
        <p:txBody>
          <a:bodyPr/>
          <a:lstStyle/>
          <a:p>
            <a:r>
              <a:rPr lang="en-US"/>
              <a:t>Click icon to add chart</a:t>
            </a:r>
            <a:endParaRPr lang="en-GB"/>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1" name="Text Placeholder 10">
            <a:extLst>
              <a:ext uri="{FF2B5EF4-FFF2-40B4-BE49-F238E27FC236}">
                <a16:creationId xmlns:a16="http://schemas.microsoft.com/office/drawing/2014/main" id="{955A2D3D-D935-4E83-915C-079354C5ABB2}"/>
              </a:ext>
            </a:extLst>
          </p:cNvPr>
          <p:cNvSpPr>
            <a:spLocks noGrp="1"/>
          </p:cNvSpPr>
          <p:nvPr>
            <p:ph type="body" sz="quarter" idx="14"/>
          </p:nvPr>
        </p:nvSpPr>
        <p:spPr>
          <a:xfrm>
            <a:off x="6732588" y="4162425"/>
            <a:ext cx="2160587" cy="209550"/>
          </a:xfrm>
        </p:spPr>
        <p:txBody>
          <a:bodyPr anchor="b" anchorCtr="0"/>
          <a:lstStyle>
            <a:lvl1pPr>
              <a:lnSpc>
                <a:spcPts val="800"/>
              </a:lnSpc>
              <a:spcBef>
                <a:spcPts val="0"/>
              </a:spcBef>
              <a:defRPr sz="600">
                <a:solidFill>
                  <a:schemeClr val="accent1"/>
                </a:solidFill>
              </a:defRPr>
            </a:lvl1pPr>
          </a:lstStyle>
          <a:p>
            <a:pPr lvl="0"/>
            <a:r>
              <a:rPr lang="en-US"/>
              <a:t>Click to edit Master text styles</a:t>
            </a:r>
          </a:p>
        </p:txBody>
      </p:sp>
      <p:sp>
        <p:nvSpPr>
          <p:cNvPr id="2" name="Title Placeholder 1">
            <a:extLst>
              <a:ext uri="{FF2B5EF4-FFF2-40B4-BE49-F238E27FC236}">
                <a16:creationId xmlns:a16="http://schemas.microsoft.com/office/drawing/2014/main" id="{B1E5125F-3A46-01EB-5E37-34AFCFB8DD26}"/>
              </a:ext>
            </a:extLst>
          </p:cNvPr>
          <p:cNvSpPr>
            <a:spLocks noGrp="1"/>
          </p:cNvSpPr>
          <p:nvPr>
            <p:ph type="title"/>
          </p:nvPr>
        </p:nvSpPr>
        <p:spPr>
          <a:xfrm>
            <a:off x="253555" y="158750"/>
            <a:ext cx="8639620" cy="612775"/>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1204076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Dark chart layout option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userDrawn="1"/>
        </p:nvSpPr>
        <p:spPr>
          <a:xfrm>
            <a:off x="4319375" y="158749"/>
            <a:ext cx="4567238" cy="4213225"/>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4408434" y="274194"/>
            <a:ext cx="4359995" cy="398161"/>
          </a:xfrm>
        </p:spPr>
        <p:txBody>
          <a:bodyPr/>
          <a:lstStyle>
            <a:lvl1pPr>
              <a:spcBef>
                <a:spcPts val="0"/>
              </a:spcBef>
              <a:defRPr sz="1100"/>
            </a:lvl1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4408434" y="3947047"/>
            <a:ext cx="4389120" cy="296027"/>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9" name="Chart Placeholder 8">
            <a:extLst>
              <a:ext uri="{FF2B5EF4-FFF2-40B4-BE49-F238E27FC236}">
                <a16:creationId xmlns:a16="http://schemas.microsoft.com/office/drawing/2014/main" id="{B539B54C-20FC-4772-AE64-3CFC657408AF}"/>
              </a:ext>
            </a:extLst>
          </p:cNvPr>
          <p:cNvSpPr>
            <a:spLocks noGrp="1"/>
          </p:cNvSpPr>
          <p:nvPr>
            <p:ph type="chart" sz="quarter" idx="16"/>
          </p:nvPr>
        </p:nvSpPr>
        <p:spPr>
          <a:xfrm>
            <a:off x="4408434" y="773800"/>
            <a:ext cx="4342325" cy="3044347"/>
          </a:xfrm>
        </p:spPr>
        <p:txBody>
          <a:bodyPr/>
          <a:lstStyle/>
          <a:p>
            <a:r>
              <a:rPr lang="en-US"/>
              <a:t>Click icon to add chart</a:t>
            </a:r>
            <a:endParaRPr lang="en-GB"/>
          </a:p>
        </p:txBody>
      </p:sp>
      <p:sp>
        <p:nvSpPr>
          <p:cNvPr id="12" name="Text Placeholder 11">
            <a:extLst>
              <a:ext uri="{FF2B5EF4-FFF2-40B4-BE49-F238E27FC236}">
                <a16:creationId xmlns:a16="http://schemas.microsoft.com/office/drawing/2014/main" id="{C7598D5A-CBD2-4FC8-BAA3-EEBF9F63199C}"/>
              </a:ext>
            </a:extLst>
          </p:cNvPr>
          <p:cNvSpPr>
            <a:spLocks noGrp="1"/>
          </p:cNvSpPr>
          <p:nvPr>
            <p:ph type="body" sz="quarter" idx="17"/>
          </p:nvPr>
        </p:nvSpPr>
        <p:spPr>
          <a:xfrm>
            <a:off x="250824" y="915987"/>
            <a:ext cx="3961135" cy="3455987"/>
          </a:xfrm>
        </p:spPr>
        <p:txBody>
          <a:bodyPr/>
          <a:lstStyle>
            <a:lvl4pPr marL="756000" indent="-252000">
              <a:buFont typeface="Century Gothic" panose="020B0502020202020204" pitchFamily="34" charset="0"/>
              <a:buChar char="•"/>
              <a:defRPr/>
            </a:lvl4pPr>
            <a:lvl5pPr marL="0" indent="0">
              <a:spcBef>
                <a:spcPts val="1000"/>
              </a:spcBef>
              <a:buFontTx/>
              <a:buNone/>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1">
            <a:extLst>
              <a:ext uri="{FF2B5EF4-FFF2-40B4-BE49-F238E27FC236}">
                <a16:creationId xmlns:a16="http://schemas.microsoft.com/office/drawing/2014/main" id="{49C4C7DC-04F2-0E9F-9106-4EF80D121C3B}"/>
              </a:ext>
            </a:extLst>
          </p:cNvPr>
          <p:cNvSpPr>
            <a:spLocks noGrp="1"/>
          </p:cNvSpPr>
          <p:nvPr>
            <p:ph type="title"/>
          </p:nvPr>
        </p:nvSpPr>
        <p:spPr>
          <a:xfrm>
            <a:off x="250825" y="159198"/>
            <a:ext cx="3961134" cy="612327"/>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3630955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ark chart layout option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userDrawn="1"/>
        </p:nvSpPr>
        <p:spPr>
          <a:xfrm>
            <a:off x="250825" y="920228"/>
            <a:ext cx="4206452" cy="3451747"/>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6C0837D-EE34-4AB9-821F-C4FB7DAD3945}"/>
              </a:ext>
            </a:extLst>
          </p:cNvPr>
          <p:cNvSpPr/>
          <p:nvPr userDrawn="1"/>
        </p:nvSpPr>
        <p:spPr>
          <a:xfrm>
            <a:off x="4672330" y="912627"/>
            <a:ext cx="4220845" cy="3451747"/>
          </a:xfrm>
          <a:prstGeom prst="rect">
            <a:avLst/>
          </a:prstGeom>
          <a:solidFill>
            <a:schemeClr val="tx2"/>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13">
            <a:extLst>
              <a:ext uri="{FF2B5EF4-FFF2-40B4-BE49-F238E27FC236}">
                <a16:creationId xmlns:a16="http://schemas.microsoft.com/office/drawing/2014/main" id="{39350BA3-D951-49F9-AC6F-6A2FFC1F7CD0}"/>
              </a:ext>
            </a:extLst>
          </p:cNvPr>
          <p:cNvSpPr>
            <a:spLocks noGrp="1"/>
          </p:cNvSpPr>
          <p:nvPr>
            <p:ph type="body" sz="quarter" idx="20"/>
          </p:nvPr>
        </p:nvSpPr>
        <p:spPr>
          <a:xfrm>
            <a:off x="481436"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27" name="Text Placeholder 15">
            <a:extLst>
              <a:ext uri="{FF2B5EF4-FFF2-40B4-BE49-F238E27FC236}">
                <a16:creationId xmlns:a16="http://schemas.microsoft.com/office/drawing/2014/main" id="{BC4F5C46-CF4F-4829-B5B7-1C7F79F13598}"/>
              </a:ext>
            </a:extLst>
          </p:cNvPr>
          <p:cNvSpPr>
            <a:spLocks noGrp="1"/>
          </p:cNvSpPr>
          <p:nvPr>
            <p:ph type="body" sz="quarter" idx="21"/>
          </p:nvPr>
        </p:nvSpPr>
        <p:spPr>
          <a:xfrm>
            <a:off x="311572" y="4030076"/>
            <a:ext cx="3758777" cy="189711"/>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28" name="Chart Placeholder 8">
            <a:extLst>
              <a:ext uri="{FF2B5EF4-FFF2-40B4-BE49-F238E27FC236}">
                <a16:creationId xmlns:a16="http://schemas.microsoft.com/office/drawing/2014/main" id="{752BA5AD-07F5-42DE-B328-65D069A4C30B}"/>
              </a:ext>
            </a:extLst>
          </p:cNvPr>
          <p:cNvSpPr>
            <a:spLocks noGrp="1"/>
          </p:cNvSpPr>
          <p:nvPr>
            <p:ph type="chart" sz="quarter" idx="22"/>
          </p:nvPr>
        </p:nvSpPr>
        <p:spPr>
          <a:xfrm>
            <a:off x="489420" y="1446105"/>
            <a:ext cx="3737246" cy="2431627"/>
          </a:xfrm>
        </p:spPr>
        <p:txBody>
          <a:bodyPr/>
          <a:lstStyle/>
          <a:p>
            <a:r>
              <a:rPr lang="en-US"/>
              <a:t>Click icon to add chart</a:t>
            </a:r>
            <a:endParaRPr lang="en-GB"/>
          </a:p>
        </p:txBody>
      </p:sp>
      <p:sp>
        <p:nvSpPr>
          <p:cNvPr id="2" name="Title Placeholder 1">
            <a:extLst>
              <a:ext uri="{FF2B5EF4-FFF2-40B4-BE49-F238E27FC236}">
                <a16:creationId xmlns:a16="http://schemas.microsoft.com/office/drawing/2014/main" id="{9358D1BB-6AB5-02CB-A614-E50481FCED3C}"/>
              </a:ext>
            </a:extLst>
          </p:cNvPr>
          <p:cNvSpPr>
            <a:spLocks noGrp="1"/>
          </p:cNvSpPr>
          <p:nvPr>
            <p:ph type="title"/>
          </p:nvPr>
        </p:nvSpPr>
        <p:spPr>
          <a:xfrm>
            <a:off x="250825" y="168113"/>
            <a:ext cx="8642350" cy="599770"/>
          </a:xfrm>
          <a:prstGeom prst="rect">
            <a:avLst/>
          </a:prstGeom>
        </p:spPr>
        <p:txBody>
          <a:bodyPr vert="horz" lIns="0" tIns="0" rIns="0" bIns="0" rtlCol="0" anchor="t" anchorCtr="0">
            <a:noAutofit/>
          </a:bodyPr>
          <a:lstStyle/>
          <a:p>
            <a:r>
              <a:rPr lang="en-US"/>
              <a:t>Click to edit Master title style</a:t>
            </a:r>
            <a:endParaRPr lang="en-GB"/>
          </a:p>
        </p:txBody>
      </p:sp>
      <p:sp>
        <p:nvSpPr>
          <p:cNvPr id="9" name="Text Placeholder 13">
            <a:extLst>
              <a:ext uri="{FF2B5EF4-FFF2-40B4-BE49-F238E27FC236}">
                <a16:creationId xmlns:a16="http://schemas.microsoft.com/office/drawing/2014/main" id="{9394BE85-BDE6-741B-AF1D-7092518E108C}"/>
              </a:ext>
            </a:extLst>
          </p:cNvPr>
          <p:cNvSpPr>
            <a:spLocks noGrp="1"/>
          </p:cNvSpPr>
          <p:nvPr>
            <p:ph type="body" sz="quarter" idx="23"/>
          </p:nvPr>
        </p:nvSpPr>
        <p:spPr>
          <a:xfrm>
            <a:off x="4906145" y="994493"/>
            <a:ext cx="3745230" cy="392853"/>
          </a:xfrm>
        </p:spPr>
        <p:txBody>
          <a:bodyPr/>
          <a:lstStyle>
            <a:lvl1pPr>
              <a:spcBef>
                <a:spcPts val="0"/>
              </a:spcBef>
              <a:defRPr sz="1100"/>
            </a:lvl1pPr>
          </a:lstStyle>
          <a:p>
            <a:pPr lvl="0"/>
            <a:r>
              <a:rPr lang="en-US"/>
              <a:t>Click to edit Master text styles</a:t>
            </a:r>
          </a:p>
          <a:p>
            <a:pPr lvl="1"/>
            <a:r>
              <a:rPr lang="en-US"/>
              <a:t>Second level</a:t>
            </a:r>
          </a:p>
        </p:txBody>
      </p:sp>
      <p:sp>
        <p:nvSpPr>
          <p:cNvPr id="10" name="Text Placeholder 15">
            <a:extLst>
              <a:ext uri="{FF2B5EF4-FFF2-40B4-BE49-F238E27FC236}">
                <a16:creationId xmlns:a16="http://schemas.microsoft.com/office/drawing/2014/main" id="{6C0D78B7-6E72-B117-7AB7-CE297FCDACA9}"/>
              </a:ext>
            </a:extLst>
          </p:cNvPr>
          <p:cNvSpPr>
            <a:spLocks noGrp="1"/>
          </p:cNvSpPr>
          <p:nvPr>
            <p:ph type="body" sz="quarter" idx="24"/>
          </p:nvPr>
        </p:nvSpPr>
        <p:spPr>
          <a:xfrm>
            <a:off x="4880185" y="4030076"/>
            <a:ext cx="3758777" cy="189712"/>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11" name="Chart Placeholder 8">
            <a:extLst>
              <a:ext uri="{FF2B5EF4-FFF2-40B4-BE49-F238E27FC236}">
                <a16:creationId xmlns:a16="http://schemas.microsoft.com/office/drawing/2014/main" id="{52B4EFB4-F962-B0DA-6C6B-BCEC60A83C2E}"/>
              </a:ext>
            </a:extLst>
          </p:cNvPr>
          <p:cNvSpPr>
            <a:spLocks noGrp="1"/>
          </p:cNvSpPr>
          <p:nvPr>
            <p:ph type="chart" sz="quarter" idx="25"/>
          </p:nvPr>
        </p:nvSpPr>
        <p:spPr>
          <a:xfrm>
            <a:off x="4914129" y="1446104"/>
            <a:ext cx="3737246" cy="2431627"/>
          </a:xfrm>
        </p:spPr>
        <p:txBody>
          <a:bodyPr/>
          <a:lstStyle/>
          <a:p>
            <a:r>
              <a:rPr lang="en-US"/>
              <a:t>Click icon to add chart</a:t>
            </a:r>
            <a:endParaRPr lang="en-GB"/>
          </a:p>
        </p:txBody>
      </p:sp>
    </p:spTree>
    <p:extLst>
      <p:ext uri="{BB962C8B-B14F-4D97-AF65-F5344CB8AC3E}">
        <p14:creationId xmlns:p14="http://schemas.microsoft.com/office/powerpoint/2010/main" val="8262204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act Us">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250825" y="915988"/>
            <a:ext cx="8642350" cy="3455987"/>
          </a:xfrm>
        </p:spPr>
        <p:txBody>
          <a:bodyPr>
            <a:noAutofit/>
          </a:bodyPr>
          <a:lstStyle>
            <a:lvl1pPr>
              <a:lnSpc>
                <a:spcPts val="1800"/>
              </a:lnSpc>
              <a:spcBef>
                <a:spcPts val="0"/>
              </a:spcBef>
              <a:spcAft>
                <a:spcPts val="300"/>
              </a:spcAft>
              <a:defRPr sz="1450">
                <a:solidFill>
                  <a:schemeClr val="tx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94ED7E3F-EF37-4340-88B9-3A1B4B95590A}"/>
              </a:ext>
            </a:extLst>
          </p:cNvPr>
          <p:cNvSpPr>
            <a:spLocks noGrp="1"/>
          </p:cNvSpPr>
          <p:nvPr>
            <p:ph type="ftr" sz="quarter" idx="14"/>
          </p:nvPr>
        </p:nvSpPr>
        <p:spPr/>
        <p:txBody>
          <a:bodyPr/>
          <a:lstStyle/>
          <a:p>
            <a:r>
              <a:rPr lang="en-US"/>
              <a:t>Section title goes here</a:t>
            </a:r>
            <a:endParaRPr lang="en-GB"/>
          </a:p>
        </p:txBody>
      </p:sp>
      <p:sp>
        <p:nvSpPr>
          <p:cNvPr id="4" name="Slide Number Placeholder 3">
            <a:extLst>
              <a:ext uri="{FF2B5EF4-FFF2-40B4-BE49-F238E27FC236}">
                <a16:creationId xmlns:a16="http://schemas.microsoft.com/office/drawing/2014/main" id="{1BFB62E7-299E-451F-B256-9FF5B3380961}"/>
              </a:ext>
            </a:extLst>
          </p:cNvPr>
          <p:cNvSpPr>
            <a:spLocks noGrp="1"/>
          </p:cNvSpPr>
          <p:nvPr>
            <p:ph type="sldNum" sz="quarter" idx="15"/>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1228E0FA-FBAA-023B-479E-E348DB50CE10}"/>
              </a:ext>
            </a:extLst>
          </p:cNvPr>
          <p:cNvSpPr>
            <a:spLocks noGrp="1"/>
          </p:cNvSpPr>
          <p:nvPr>
            <p:ph type="title"/>
          </p:nvPr>
        </p:nvSpPr>
        <p:spPr>
          <a:xfrm>
            <a:off x="250825" y="167798"/>
            <a:ext cx="8642350" cy="603727"/>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4429074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Last Slide 1">
    <p:bg>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drawing, sunset&#10;&#10;Description automatically generated">
            <a:extLst>
              <a:ext uri="{FF2B5EF4-FFF2-40B4-BE49-F238E27FC236}">
                <a16:creationId xmlns:a16="http://schemas.microsoft.com/office/drawing/2014/main" id="{3A9BEBD2-36F8-4E3F-B069-94706D4D8403}"/>
              </a:ext>
            </a:extLst>
          </p:cNvPr>
          <p:cNvPicPr>
            <a:picLocks noChangeAspect="1"/>
          </p:cNvPicPr>
          <p:nvPr userDrawn="1"/>
        </p:nvPicPr>
        <p:blipFill>
          <a:blip r:embed="rId2"/>
          <a:stretch>
            <a:fillRect/>
          </a:stretch>
        </p:blipFill>
        <p:spPr>
          <a:xfrm>
            <a:off x="0" y="0"/>
            <a:ext cx="9144000" cy="5143500"/>
          </a:xfrm>
          <a:prstGeom prst="rect">
            <a:avLst/>
          </a:prstGeom>
        </p:spPr>
      </p:pic>
      <p:cxnSp>
        <p:nvCxnSpPr>
          <p:cNvPr id="5" name="Straight Connector 4">
            <a:extLst>
              <a:ext uri="{FF2B5EF4-FFF2-40B4-BE49-F238E27FC236}">
                <a16:creationId xmlns:a16="http://schemas.microsoft.com/office/drawing/2014/main" id="{C57B3095-0A92-46EA-9C0B-BF973442479D}"/>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EC1D9E75-E100-4264-A28D-89AD1D076426}"/>
              </a:ext>
            </a:extLst>
          </p:cNvPr>
          <p:cNvSpPr>
            <a:spLocks noGrp="1"/>
          </p:cNvSpPr>
          <p:nvPr>
            <p:ph type="sldNum" sz="quarter" idx="11"/>
          </p:nvPr>
        </p:nvSpPr>
        <p:spPr>
          <a:xfrm>
            <a:off x="8084528" y="4780818"/>
            <a:ext cx="885825" cy="135000"/>
          </a:xfrm>
          <a:prstGeom prst="rect">
            <a:avLst/>
          </a:prstGeom>
        </p:spPr>
        <p:txBody>
          <a:bodyPr/>
          <a:lstStyle/>
          <a:p>
            <a:fld id="{773F939E-9C48-4306-B786-4A073EB55010}" type="slidenum">
              <a:rPr lang="en-GB" smtClean="0"/>
              <a:pPr/>
              <a:t>‹#›</a:t>
            </a:fld>
            <a:endParaRPr lang="en-GB"/>
          </a:p>
        </p:txBody>
      </p:sp>
      <p:pic>
        <p:nvPicPr>
          <p:cNvPr id="12" name="Graphic 11">
            <a:extLst>
              <a:ext uri="{FF2B5EF4-FFF2-40B4-BE49-F238E27FC236}">
                <a16:creationId xmlns:a16="http://schemas.microsoft.com/office/drawing/2014/main" id="{F64A2D57-97BF-42CD-A95E-78595366EFC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1268" y="4797798"/>
            <a:ext cx="644400" cy="173771"/>
          </a:xfrm>
          <a:prstGeom prst="rect">
            <a:avLst/>
          </a:prstGeom>
        </p:spPr>
      </p:pic>
      <p:sp>
        <p:nvSpPr>
          <p:cNvPr id="2" name="Title 1">
            <a:extLst>
              <a:ext uri="{FF2B5EF4-FFF2-40B4-BE49-F238E27FC236}">
                <a16:creationId xmlns:a16="http://schemas.microsoft.com/office/drawing/2014/main" id="{2B6EC579-CEED-022E-EAA6-54A133ECC09F}"/>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39312884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Last Slide 3">
    <p:bg>
      <p:bgPr>
        <a:solidFill>
          <a:srgbClr val="280049"/>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0549B5-506C-4AF6-A6C7-C62C3491F79C}"/>
              </a:ext>
            </a:extLst>
          </p:cNvPr>
          <p:cNvSpPr>
            <a:spLocks noGrp="1"/>
          </p:cNvSpPr>
          <p:nvPr>
            <p:ph type="sldNum" sz="quarter" idx="15"/>
          </p:nvPr>
        </p:nvSpPr>
        <p:spPr>
          <a:xfrm>
            <a:off x="8084528" y="4780818"/>
            <a:ext cx="885825" cy="135000"/>
          </a:xfrm>
          <a:prstGeom prst="rect">
            <a:avLst/>
          </a:prstGeom>
        </p:spPr>
        <p:txBody>
          <a:bodyPr/>
          <a:lstStyle/>
          <a:p>
            <a:fld id="{773F939E-9C48-4306-B786-4A073EB55010}" type="slidenum">
              <a:rPr lang="en-GB" smtClean="0"/>
              <a:pPr/>
              <a:t>‹#›</a:t>
            </a:fld>
            <a:endParaRPr lang="en-GB"/>
          </a:p>
        </p:txBody>
      </p:sp>
      <p:sp>
        <p:nvSpPr>
          <p:cNvPr id="2" name="Title Placeholder 1">
            <a:extLst>
              <a:ext uri="{FF2B5EF4-FFF2-40B4-BE49-F238E27FC236}">
                <a16:creationId xmlns:a16="http://schemas.microsoft.com/office/drawing/2014/main" id="{31FD208D-F411-A819-8C28-5EA0462E7B99}"/>
              </a:ext>
            </a:extLst>
          </p:cNvPr>
          <p:cNvSpPr>
            <a:spLocks noGrp="1"/>
          </p:cNvSpPr>
          <p:nvPr>
            <p:ph type="title"/>
          </p:nvPr>
        </p:nvSpPr>
        <p:spPr>
          <a:xfrm>
            <a:off x="250825" y="170929"/>
            <a:ext cx="8642350" cy="600596"/>
          </a:xfrm>
          <a:prstGeom prst="rect">
            <a:avLst/>
          </a:prstGeom>
        </p:spPr>
        <p:txBody>
          <a:bodyPr vert="horz" lIns="0" tIns="0" rIns="0" bIns="0" rtlCol="0" anchor="t" anchorCtr="0">
            <a:noAutofit/>
          </a:bodyPr>
          <a:lstStyle>
            <a:lvl1pPr>
              <a:defRPr>
                <a:solidFill>
                  <a:schemeClr val="bg1"/>
                </a:solidFill>
              </a:defRPr>
            </a:lvl1pPr>
          </a:lstStyle>
          <a:p>
            <a:r>
              <a:rPr lang="en-US"/>
              <a:t>Click to edit Master title style</a:t>
            </a:r>
            <a:endParaRPr lang="en-GB"/>
          </a:p>
        </p:txBody>
      </p:sp>
      <p:pic>
        <p:nvPicPr>
          <p:cNvPr id="5" name="Graphic 4">
            <a:extLst>
              <a:ext uri="{FF2B5EF4-FFF2-40B4-BE49-F238E27FC236}">
                <a16:creationId xmlns:a16="http://schemas.microsoft.com/office/drawing/2014/main" id="{08284C28-CCA6-FC02-9856-740D898685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2800" y="4798800"/>
            <a:ext cx="644400" cy="173771"/>
          </a:xfrm>
          <a:prstGeom prst="rect">
            <a:avLst/>
          </a:prstGeom>
        </p:spPr>
      </p:pic>
    </p:spTree>
    <p:extLst>
      <p:ext uri="{BB962C8B-B14F-4D97-AF65-F5344CB8AC3E}">
        <p14:creationId xmlns:p14="http://schemas.microsoft.com/office/powerpoint/2010/main" val="2872148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a:xfrm>
            <a:off x="8084528" y="4780818"/>
            <a:ext cx="885825" cy="135000"/>
          </a:xfrm>
          <a:prstGeom prst="rect">
            <a:avLst/>
          </a:prstGeom>
        </p:spPr>
        <p:txBody>
          <a:bodyPr/>
          <a:lstStyle>
            <a:lvl1pPr>
              <a:defRPr>
                <a:solidFill>
                  <a:srgbClr val="7142FF"/>
                </a:solidFill>
              </a:defRPr>
            </a:lvl1pPr>
          </a:lstStyle>
          <a:p>
            <a:fld id="{773F939E-9C48-4306-B786-4A073EB55010}" type="slidenum">
              <a:rPr lang="en-GB" smtClean="0"/>
              <a:pPr/>
              <a:t>‹#›</a:t>
            </a:fld>
            <a:endParaRPr lang="en-GB"/>
          </a:p>
        </p:txBody>
      </p:sp>
      <p:sp>
        <p:nvSpPr>
          <p:cNvPr id="3" name="Title Placeholder 1">
            <a:extLst>
              <a:ext uri="{FF2B5EF4-FFF2-40B4-BE49-F238E27FC236}">
                <a16:creationId xmlns:a16="http://schemas.microsoft.com/office/drawing/2014/main" id="{A807F7CB-6ECA-46D3-D437-90FD9943CB6C}"/>
              </a:ext>
            </a:extLst>
          </p:cNvPr>
          <p:cNvSpPr>
            <a:spLocks noGrp="1"/>
          </p:cNvSpPr>
          <p:nvPr>
            <p:ph type="title"/>
          </p:nvPr>
        </p:nvSpPr>
        <p:spPr>
          <a:xfrm>
            <a:off x="250825" y="169388"/>
            <a:ext cx="8642350" cy="602137"/>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0035239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amp; Two Column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sp>
        <p:nvSpPr>
          <p:cNvPr id="3" name="Title 2">
            <a:extLst>
              <a:ext uri="{FF2B5EF4-FFF2-40B4-BE49-F238E27FC236}">
                <a16:creationId xmlns:a16="http://schemas.microsoft.com/office/drawing/2014/main" id="{A3962664-79F3-4DF0-AD4D-7623A586EA38}"/>
              </a:ext>
            </a:extLst>
          </p:cNvPr>
          <p:cNvSpPr>
            <a:spLocks noGrp="1"/>
          </p:cNvSpPr>
          <p:nvPr>
            <p:ph type="title"/>
          </p:nvPr>
        </p:nvSpPr>
        <p:spPr/>
        <p:txBody>
          <a:bodyPr/>
          <a:lstStyle/>
          <a:p>
            <a:r>
              <a:rPr lang="en-US"/>
              <a:t>Click to edit Master title style</a:t>
            </a:r>
            <a:endParaRPr lang="en-GB"/>
          </a:p>
        </p:txBody>
      </p:sp>
      <p:sp>
        <p:nvSpPr>
          <p:cNvPr id="11" name="Text Placeholder 8">
            <a:extLst>
              <a:ext uri="{FF2B5EF4-FFF2-40B4-BE49-F238E27FC236}">
                <a16:creationId xmlns:a16="http://schemas.microsoft.com/office/drawing/2014/main" id="{B0A6C56D-8AB7-47F2-8150-894430FF150A}"/>
              </a:ext>
            </a:extLst>
          </p:cNvPr>
          <p:cNvSpPr>
            <a:spLocks noGrp="1"/>
          </p:cNvSpPr>
          <p:nvPr>
            <p:ph type="body" sz="quarter" idx="15"/>
          </p:nvPr>
        </p:nvSpPr>
        <p:spPr>
          <a:xfrm>
            <a:off x="169863" y="1245600"/>
            <a:ext cx="8794750" cy="2998800"/>
          </a:xfrm>
        </p:spPr>
        <p:txBody>
          <a:bodyPr numCol="2" spcCol="360000"/>
          <a:lstStyle>
            <a:lvl4pPr marL="756000" indent="-252000">
              <a:buFont typeface="Century Gothic" panose="020B0502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74497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Last Slide 2">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drawing, device&#10;&#10;Description automatically generated">
            <a:extLst>
              <a:ext uri="{FF2B5EF4-FFF2-40B4-BE49-F238E27FC236}">
                <a16:creationId xmlns:a16="http://schemas.microsoft.com/office/drawing/2014/main" id="{FEBAA33C-7A46-4636-987C-8CC79C698B2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chemeClr val="bg1"/>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userDrawn="1"/>
        </p:nvCxnSpPr>
        <p:spPr>
          <a:xfrm>
            <a:off x="0" y="465931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AA9883A-9A42-4CF7-865B-D71029A04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2800" y="4798800"/>
            <a:ext cx="644400" cy="173771"/>
          </a:xfrm>
          <a:prstGeom prst="rect">
            <a:avLst/>
          </a:prstGeom>
        </p:spPr>
      </p:pic>
      <p:sp>
        <p:nvSpPr>
          <p:cNvPr id="2" name="Title 1">
            <a:extLst>
              <a:ext uri="{FF2B5EF4-FFF2-40B4-BE49-F238E27FC236}">
                <a16:creationId xmlns:a16="http://schemas.microsoft.com/office/drawing/2014/main" id="{1358198D-C2C2-83D5-9E98-5344980AB88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9212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 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49ABF03-8ECB-4B91-92E9-838BC20DC341}"/>
              </a:ext>
            </a:extLst>
          </p:cNvPr>
          <p:cNvSpPr>
            <a:spLocks noGrp="1"/>
          </p:cNvSpPr>
          <p:nvPr>
            <p:ph type="pic" sz="quarter" idx="14" hasCustomPrompt="1"/>
          </p:nvPr>
        </p:nvSpPr>
        <p:spPr>
          <a:xfrm>
            <a:off x="4756150" y="0"/>
            <a:ext cx="4387850" cy="4659313"/>
          </a:xfrm>
          <a:solidFill>
            <a:schemeClr val="bg2">
              <a:lumMod val="85000"/>
            </a:schemeClr>
          </a:solidFill>
        </p:spPr>
        <p:txBody>
          <a:bodyPr tIns="2196000" rIns="0"/>
          <a:lstStyle>
            <a:lvl1pPr algn="ctr">
              <a:defRPr/>
            </a:lvl1pPr>
          </a:lstStyle>
          <a:p>
            <a:r>
              <a:rPr lang="en-GB"/>
              <a:t>Insert image here</a:t>
            </a:r>
          </a:p>
        </p:txBody>
      </p:sp>
      <p:sp>
        <p:nvSpPr>
          <p:cNvPr id="12" name="Footer Placeholder 4">
            <a:extLst>
              <a:ext uri="{FF2B5EF4-FFF2-40B4-BE49-F238E27FC236}">
                <a16:creationId xmlns:a16="http://schemas.microsoft.com/office/drawing/2014/main" id="{004A9732-8A7C-40CD-A3BA-09AB9CE58780}"/>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rgbClr val="7142FF"/>
                </a:solidFill>
              </a:defRPr>
            </a:lvl1pPr>
          </a:lstStyle>
          <a:p>
            <a:r>
              <a:rPr lang="en-US"/>
              <a:t>Section title goes here</a:t>
            </a:r>
            <a:endParaRPr lang="en-GB"/>
          </a:p>
        </p:txBody>
      </p:sp>
      <p:sp>
        <p:nvSpPr>
          <p:cNvPr id="13" name="Slide Number Placeholder 5">
            <a:extLst>
              <a:ext uri="{FF2B5EF4-FFF2-40B4-BE49-F238E27FC236}">
                <a16:creationId xmlns:a16="http://schemas.microsoft.com/office/drawing/2014/main" id="{2F7A291C-2B85-4616-8A55-223F771B478C}"/>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pic>
        <p:nvPicPr>
          <p:cNvPr id="9" name="Graphic 8">
            <a:extLst>
              <a:ext uri="{FF2B5EF4-FFF2-40B4-BE49-F238E27FC236}">
                <a16:creationId xmlns:a16="http://schemas.microsoft.com/office/drawing/2014/main" id="{93D027A9-43F1-49B6-9436-4CAB83E163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268" y="4797798"/>
            <a:ext cx="644400" cy="173771"/>
          </a:xfrm>
          <a:prstGeom prst="rect">
            <a:avLst/>
          </a:prstGeom>
        </p:spPr>
      </p:pic>
      <p:sp>
        <p:nvSpPr>
          <p:cNvPr id="7" name="Text Placeholder 6">
            <a:extLst>
              <a:ext uri="{FF2B5EF4-FFF2-40B4-BE49-F238E27FC236}">
                <a16:creationId xmlns:a16="http://schemas.microsoft.com/office/drawing/2014/main" id="{FF01CF0D-E14B-4EE8-B885-B9C6E7909E67}"/>
              </a:ext>
            </a:extLst>
          </p:cNvPr>
          <p:cNvSpPr>
            <a:spLocks noGrp="1"/>
          </p:cNvSpPr>
          <p:nvPr>
            <p:ph type="body" sz="quarter" idx="15"/>
          </p:nvPr>
        </p:nvSpPr>
        <p:spPr>
          <a:xfrm>
            <a:off x="261037" y="915987"/>
            <a:ext cx="4310961" cy="3455987"/>
          </a:xfrm>
        </p:spPr>
        <p:txBody>
          <a:bodyPr/>
          <a:lstStyle>
            <a:lvl4pPr marL="756000" indent="-252000">
              <a:buFont typeface="Century Gothic" panose="020B0502020202020204" pitchFamily="34" charset="0"/>
              <a:buChar char="•"/>
              <a:defRPr/>
            </a:lvl4pPr>
          </a:lstStyle>
          <a:p>
            <a:pPr lvl="0"/>
            <a:r>
              <a:rPr lang="en-US"/>
              <a:t>Click to edit Master text styles</a:t>
            </a:r>
          </a:p>
        </p:txBody>
      </p:sp>
      <p:sp>
        <p:nvSpPr>
          <p:cNvPr id="3" name="Title Placeholder 1">
            <a:extLst>
              <a:ext uri="{FF2B5EF4-FFF2-40B4-BE49-F238E27FC236}">
                <a16:creationId xmlns:a16="http://schemas.microsoft.com/office/drawing/2014/main" id="{7CAC2446-8758-16B1-3BE7-26ED5ABE38AF}"/>
              </a:ext>
            </a:extLst>
          </p:cNvPr>
          <p:cNvSpPr>
            <a:spLocks noGrp="1"/>
          </p:cNvSpPr>
          <p:nvPr>
            <p:ph type="title"/>
          </p:nvPr>
        </p:nvSpPr>
        <p:spPr>
          <a:xfrm>
            <a:off x="250824" y="169690"/>
            <a:ext cx="4321175" cy="601835"/>
          </a:xfrm>
          <a:prstGeom prst="rect">
            <a:avLst/>
          </a:prstGeom>
        </p:spPr>
        <p:txBody>
          <a:bodyPr vert="horz" lIns="0" tIns="0" rIns="0" bIns="0" rtlCol="0" anchor="t" anchorCtr="0">
            <a:noAutofit/>
          </a:bodyPr>
          <a:lstStyle/>
          <a:p>
            <a:r>
              <a:rPr lang="en-US"/>
              <a:t>Click to edit Master title style</a:t>
            </a:r>
            <a:endParaRPr lang="en-GB"/>
          </a:p>
        </p:txBody>
      </p:sp>
      <p:pic>
        <p:nvPicPr>
          <p:cNvPr id="2" name="Graphic 1">
            <a:extLst>
              <a:ext uri="{FF2B5EF4-FFF2-40B4-BE49-F238E27FC236}">
                <a16:creationId xmlns:a16="http://schemas.microsoft.com/office/drawing/2014/main" id="{076098F2-0547-C1A7-4CF7-0FE21C2447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268" y="4797798"/>
            <a:ext cx="644400" cy="173771"/>
          </a:xfrm>
          <a:prstGeom prst="rect">
            <a:avLst/>
          </a:prstGeom>
        </p:spPr>
      </p:pic>
      <p:cxnSp>
        <p:nvCxnSpPr>
          <p:cNvPr id="4" name="Straight Connector 3">
            <a:extLst>
              <a:ext uri="{FF2B5EF4-FFF2-40B4-BE49-F238E27FC236}">
                <a16:creationId xmlns:a16="http://schemas.microsoft.com/office/drawing/2014/main" id="{8DAF9172-B39D-6F15-F35D-9AE6DCBFB5DF}"/>
              </a:ext>
            </a:extLst>
          </p:cNvPr>
          <p:cNvCxnSpPr/>
          <p:nvPr userDrawn="1"/>
        </p:nvCxnSpPr>
        <p:spPr>
          <a:xfrm>
            <a:off x="0" y="4659313"/>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468001"/>
      </p:ext>
    </p:extLst>
  </p:cSld>
  <p:clrMapOvr>
    <a:masterClrMapping/>
  </p:clrMapOvr>
  <p:extLst>
    <p:ext uri="{DCECCB84-F9BA-43D5-87BE-67443E8EF086}">
      <p15:sldGuideLst xmlns:p15="http://schemas.microsoft.com/office/powerpoint/2012/main">
        <p15:guide id="1" orient="horz" pos="2935">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2.xml"/><Relationship Id="rId47" Type="http://schemas.openxmlformats.org/officeDocument/2006/relationships/image" Target="../media/image3.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theme" Target="../theme/theme2.xml"/><Relationship Id="rId47" Type="http://schemas.openxmlformats.org/officeDocument/2006/relationships/image" Target="../media/image2.png"/><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oleObject" Target="../embeddings/oleObject1.bin"/><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tags" Target="../tags/tag5.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tags" Target="../tags/tag4.xml"/><Relationship Id="rId48" Type="http://schemas.openxmlformats.org/officeDocument/2006/relationships/image" Target="../media/image3.svg"/><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image" Target="../media/image1.emf"/><Relationship Id="rId20" Type="http://schemas.openxmlformats.org/officeDocument/2006/relationships/slideLayout" Target="../slideLayouts/slideLayout60.xml"/><Relationship Id="rId4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0097D98-2D1C-4AA8-A307-B111D9BC7033}"/>
              </a:ext>
            </a:extLst>
          </p:cNvPr>
          <p:cNvGraphicFramePr>
            <a:graphicFrameLocks noChangeAspect="1"/>
          </p:cNvGraphicFramePr>
          <p:nvPr>
            <p:custDataLst>
              <p:tags r:id="rId42"/>
            </p:custDataLst>
            <p:extLst>
              <p:ext uri="{D42A27DB-BD31-4B8C-83A1-F6EECF244321}">
                <p14:modId xmlns:p14="http://schemas.microsoft.com/office/powerpoint/2010/main" val="1783010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413" imgH="416" progId="TCLayout.ActiveDocument.1">
                  <p:embed/>
                </p:oleObj>
              </mc:Choice>
              <mc:Fallback>
                <p:oleObj name="think-cell Slide" r:id="rId44" imgW="413" imgH="416" progId="TCLayout.ActiveDocument.1">
                  <p:embed/>
                  <p:pic>
                    <p:nvPicPr>
                      <p:cNvPr id="7" name="Object 6" hidden="1">
                        <a:extLst>
                          <a:ext uri="{FF2B5EF4-FFF2-40B4-BE49-F238E27FC236}">
                            <a16:creationId xmlns:a16="http://schemas.microsoft.com/office/drawing/2014/main" id="{D0097D98-2D1C-4AA8-A307-B111D9BC7033}"/>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FFE2BE9A-A296-4AB1-BF68-A0A8F44DB52F}"/>
              </a:ext>
            </a:extLst>
          </p:cNvPr>
          <p:cNvSpPr>
            <a:spLocks noGrp="1"/>
          </p:cNvSpPr>
          <p:nvPr>
            <p:ph type="title"/>
          </p:nvPr>
        </p:nvSpPr>
        <p:spPr>
          <a:xfrm>
            <a:off x="258086" y="171930"/>
            <a:ext cx="8642351" cy="599589"/>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7C40F8B-C8C6-468A-9514-06F09FD6E6B5}"/>
              </a:ext>
            </a:extLst>
          </p:cNvPr>
          <p:cNvSpPr>
            <a:spLocks noGrp="1"/>
          </p:cNvSpPr>
          <p:nvPr>
            <p:ph type="body" idx="1"/>
          </p:nvPr>
        </p:nvSpPr>
        <p:spPr>
          <a:xfrm>
            <a:off x="250825" y="908045"/>
            <a:ext cx="8642350" cy="346392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246BA8B6-90BC-4720-BAC1-B72C253033FE}"/>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chemeClr val="accent1"/>
                </a:solidFill>
              </a:defRPr>
            </a:lvl1pPr>
          </a:lstStyle>
          <a:p>
            <a:endParaRPr lang="en-GB" dirty="0"/>
          </a:p>
        </p:txBody>
      </p:sp>
      <p:sp>
        <p:nvSpPr>
          <p:cNvPr id="6" name="Slide Number Placeholder 5">
            <a:extLst>
              <a:ext uri="{FF2B5EF4-FFF2-40B4-BE49-F238E27FC236}">
                <a16:creationId xmlns:a16="http://schemas.microsoft.com/office/drawing/2014/main" id="{94ED3C47-2059-4417-8CB8-FB35A8C9089A}"/>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chemeClr val="accent1"/>
                </a:solidFill>
              </a:defRPr>
            </a:lvl1pPr>
          </a:lstStyle>
          <a:p>
            <a:fld id="{773F939E-9C48-4306-B786-4A073EB55010}" type="slidenum">
              <a:rPr lang="en-GB" smtClean="0"/>
              <a:pPr/>
              <a:t>‹#›</a:t>
            </a:fld>
            <a:endParaRPr lang="en-GB" dirty="0"/>
          </a:p>
        </p:txBody>
      </p:sp>
      <p:cxnSp>
        <p:nvCxnSpPr>
          <p:cNvPr id="10" name="Straight Connector 9">
            <a:extLst>
              <a:ext uri="{FF2B5EF4-FFF2-40B4-BE49-F238E27FC236}">
                <a16:creationId xmlns:a16="http://schemas.microsoft.com/office/drawing/2014/main" id="{650EF28A-2081-4C87-959F-9BABF910026D}"/>
              </a:ext>
            </a:extLst>
          </p:cNvPr>
          <p:cNvCxnSpPr/>
          <p:nvPr/>
        </p:nvCxnSpPr>
        <p:spPr>
          <a:xfrm>
            <a:off x="0" y="466127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E3F5145F-F6FE-4247-8FD9-26FA2D08666A}"/>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71268" y="4797798"/>
            <a:ext cx="644400" cy="173771"/>
          </a:xfrm>
          <a:prstGeom prst="rect">
            <a:avLst/>
          </a:prstGeom>
        </p:spPr>
      </p:pic>
      <p:graphicFrame>
        <p:nvGraphicFramePr>
          <p:cNvPr id="4" name="Object 3" hidden="1">
            <a:extLst>
              <a:ext uri="{FF2B5EF4-FFF2-40B4-BE49-F238E27FC236}">
                <a16:creationId xmlns:a16="http://schemas.microsoft.com/office/drawing/2014/main" id="{40844778-D656-601F-E50F-C38AFA2FCAEE}"/>
              </a:ext>
            </a:extLst>
          </p:cNvPr>
          <p:cNvGraphicFramePr>
            <a:graphicFrameLocks noChangeAspect="1"/>
          </p:cNvGraphicFramePr>
          <p:nvPr userDrawn="1">
            <p:custDataLst>
              <p:tags r:id="rId43"/>
            </p:custDataLst>
            <p:extLst>
              <p:ext uri="{D42A27DB-BD31-4B8C-83A1-F6EECF244321}">
                <p14:modId xmlns:p14="http://schemas.microsoft.com/office/powerpoint/2010/main" val="1783010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413" imgH="416" progId="TCLayout.ActiveDocument.1">
                  <p:embed/>
                </p:oleObj>
              </mc:Choice>
              <mc:Fallback>
                <p:oleObj name="think-cell Slide" r:id="rId44" imgW="413" imgH="416" progId="TCLayout.ActiveDocument.1">
                  <p:embed/>
                  <p:pic>
                    <p:nvPicPr>
                      <p:cNvPr id="4" name="Object 3" hidden="1">
                        <a:extLst>
                          <a:ext uri="{FF2B5EF4-FFF2-40B4-BE49-F238E27FC236}">
                            <a16:creationId xmlns:a16="http://schemas.microsoft.com/office/drawing/2014/main" id="{40844778-D656-601F-E50F-C38AFA2FCAEE}"/>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cxnSp>
        <p:nvCxnSpPr>
          <p:cNvPr id="8" name="Straight Connector 7">
            <a:extLst>
              <a:ext uri="{FF2B5EF4-FFF2-40B4-BE49-F238E27FC236}">
                <a16:creationId xmlns:a16="http://schemas.microsoft.com/office/drawing/2014/main" id="{706A8739-0438-7AB3-A804-BB7DC691AAB1}"/>
              </a:ext>
            </a:extLst>
          </p:cNvPr>
          <p:cNvCxnSpPr/>
          <p:nvPr userDrawn="1"/>
        </p:nvCxnSpPr>
        <p:spPr>
          <a:xfrm>
            <a:off x="0" y="466127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5A9E148-2751-9786-6FA6-129024F20A4A}"/>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171268" y="4797798"/>
            <a:ext cx="644400" cy="173771"/>
          </a:xfrm>
          <a:prstGeom prst="rect">
            <a:avLst/>
          </a:prstGeom>
        </p:spPr>
      </p:pic>
    </p:spTree>
    <p:extLst>
      <p:ext uri="{BB962C8B-B14F-4D97-AF65-F5344CB8AC3E}">
        <p14:creationId xmlns:p14="http://schemas.microsoft.com/office/powerpoint/2010/main" val="230068917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679" r:id="rId21"/>
    <p:sldLayoutId id="2147483681" r:id="rId22"/>
    <p:sldLayoutId id="2147483660" r:id="rId23"/>
    <p:sldLayoutId id="2147483669" r:id="rId24"/>
    <p:sldLayoutId id="2147483678" r:id="rId25"/>
    <p:sldLayoutId id="2147483688" r:id="rId26"/>
    <p:sldLayoutId id="2147483676" r:id="rId27"/>
    <p:sldLayoutId id="2147483663" r:id="rId28"/>
    <p:sldLayoutId id="2147483664" r:id="rId29"/>
    <p:sldLayoutId id="2147483665" r:id="rId30"/>
    <p:sldLayoutId id="2147483671" r:id="rId31"/>
    <p:sldLayoutId id="2147483689" r:id="rId32"/>
    <p:sldLayoutId id="2147483686" r:id="rId33"/>
    <p:sldLayoutId id="2147483672" r:id="rId34"/>
    <p:sldLayoutId id="2147483691" r:id="rId35"/>
    <p:sldLayoutId id="2147483692" r:id="rId36"/>
    <p:sldLayoutId id="2147483667" r:id="rId37"/>
    <p:sldLayoutId id="2147483682" r:id="rId38"/>
    <p:sldLayoutId id="2147483690" r:id="rId39"/>
    <p:sldLayoutId id="2147483683" r:id="rId40"/>
  </p:sldLayoutIdLst>
  <p:hf sldNum="0" hdr="0" dt="0"/>
  <p:txStyles>
    <p:titleStyle>
      <a:lvl1pPr algn="l" defTabSz="685800" rtl="0" eaLnBrk="1" latinLnBrk="0" hangingPunct="1">
        <a:lnSpc>
          <a:spcPct val="100000"/>
        </a:lnSpc>
        <a:spcBef>
          <a:spcPct val="0"/>
        </a:spcBef>
        <a:buNone/>
        <a:defRPr sz="1450" kern="1200" spc="0" baseline="0">
          <a:solidFill>
            <a:schemeClr val="accent1"/>
          </a:solidFill>
          <a:latin typeface="+mj-lt"/>
          <a:ea typeface="+mj-ea"/>
          <a:cs typeface="+mj-cs"/>
        </a:defRPr>
      </a:lvl1pPr>
    </p:titleStyle>
    <p:bodyStyle>
      <a:lvl1pPr marL="0" indent="0" algn="l" defTabSz="685800" rtl="0" eaLnBrk="1" latinLnBrk="0" hangingPunct="1">
        <a:lnSpc>
          <a:spcPct val="113000"/>
        </a:lnSpc>
        <a:spcBef>
          <a:spcPts val="1500"/>
        </a:spcBef>
        <a:buFont typeface="Arial" panose="020B0604020202020204" pitchFamily="34" charset="0"/>
        <a:buNone/>
        <a:defRPr sz="1100" kern="1200">
          <a:solidFill>
            <a:schemeClr val="tx2"/>
          </a:solidFill>
          <a:latin typeface="+mn-lt"/>
          <a:ea typeface="+mn-ea"/>
          <a:cs typeface="+mn-cs"/>
        </a:defRPr>
      </a:lvl1pPr>
      <a:lvl2pPr marL="252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2"/>
          </a:solidFill>
          <a:latin typeface="+mn-lt"/>
          <a:ea typeface="+mn-ea"/>
          <a:cs typeface="+mn-cs"/>
        </a:defRPr>
      </a:lvl2pPr>
      <a:lvl3pPr marL="504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2"/>
          </a:solidFill>
          <a:latin typeface="+mn-lt"/>
          <a:ea typeface="+mn-ea"/>
          <a:cs typeface="+mn-cs"/>
        </a:defRPr>
      </a:lvl3pPr>
      <a:lvl4pPr marL="756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2"/>
          </a:solidFill>
          <a:latin typeface="+mn-lt"/>
          <a:ea typeface="+mn-ea"/>
          <a:cs typeface="+mn-cs"/>
        </a:defRPr>
      </a:lvl4pPr>
      <a:lvl5pPr marL="1008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58">
          <p15:clr>
            <a:srgbClr val="F26B43"/>
          </p15:clr>
        </p15:guide>
        <p15:guide id="3" pos="4241">
          <p15:clr>
            <a:srgbClr val="F26B43"/>
          </p15:clr>
        </p15:guide>
        <p15:guide id="4" pos="4694">
          <p15:clr>
            <a:srgbClr val="F26B43"/>
          </p15:clr>
        </p15:guide>
        <p15:guide id="5" pos="5148">
          <p15:clr>
            <a:srgbClr val="F26B43"/>
          </p15:clr>
        </p15:guide>
        <p15:guide id="6" pos="5602">
          <p15:clr>
            <a:srgbClr val="F26B43"/>
          </p15:clr>
        </p15:guide>
        <p15:guide id="7" orient="horz" pos="2527">
          <p15:clr>
            <a:srgbClr val="F26B43"/>
          </p15:clr>
        </p15:guide>
        <p15:guide id="8" orient="horz" pos="577">
          <p15:clr>
            <a:srgbClr val="F26B43"/>
          </p15:clr>
        </p15:guide>
        <p15:guide id="11" pos="3334">
          <p15:clr>
            <a:srgbClr val="F26B43"/>
          </p15:clr>
        </p15:guide>
        <p15:guide id="12" pos="2880">
          <p15:clr>
            <a:srgbClr val="F26B43"/>
          </p15:clr>
        </p15:guide>
        <p15:guide id="14" pos="3787">
          <p15:clr>
            <a:srgbClr val="F26B43"/>
          </p15:clr>
        </p15:guide>
        <p15:guide id="15" orient="horz" pos="2754">
          <p15:clr>
            <a:srgbClr val="F26B43"/>
          </p15:clr>
        </p15:guide>
        <p15:guide id="16" orient="horz" pos="100">
          <p15:clr>
            <a:srgbClr val="F26B43"/>
          </p15:clr>
        </p15:guide>
        <p15:guide id="17" orient="horz" pos="486">
          <p15:clr>
            <a:srgbClr val="F26B43"/>
          </p15:clr>
        </p15:guide>
        <p15:guide id="18" orient="horz" pos="293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0097D98-2D1C-4AA8-A307-B111D9BC7033}"/>
              </a:ext>
            </a:extLst>
          </p:cNvPr>
          <p:cNvGraphicFramePr>
            <a:graphicFrameLocks noChangeAspect="1"/>
          </p:cNvGraphicFramePr>
          <p:nvPr>
            <p:custDataLst>
              <p:tags r:id="rId43"/>
            </p:custDataLst>
            <p:extLst>
              <p:ext uri="{D42A27DB-BD31-4B8C-83A1-F6EECF244321}">
                <p14:modId xmlns:p14="http://schemas.microsoft.com/office/powerpoint/2010/main" val="1783010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413" imgH="416" progId="TCLayout.ActiveDocument.1">
                  <p:embed/>
                </p:oleObj>
              </mc:Choice>
              <mc:Fallback>
                <p:oleObj name="think-cell Slide" r:id="rId45" imgW="413" imgH="416" progId="TCLayout.ActiveDocument.1">
                  <p:embed/>
                  <p:pic>
                    <p:nvPicPr>
                      <p:cNvPr id="7" name="Object 6" hidden="1">
                        <a:extLst>
                          <a:ext uri="{FF2B5EF4-FFF2-40B4-BE49-F238E27FC236}">
                            <a16:creationId xmlns:a16="http://schemas.microsoft.com/office/drawing/2014/main" id="{D0097D98-2D1C-4AA8-A307-B111D9BC7033}"/>
                          </a:ext>
                        </a:extLst>
                      </p:cNvPr>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FFE2BE9A-A296-4AB1-BF68-A0A8F44DB52F}"/>
              </a:ext>
            </a:extLst>
          </p:cNvPr>
          <p:cNvSpPr>
            <a:spLocks noGrp="1"/>
          </p:cNvSpPr>
          <p:nvPr>
            <p:ph type="title"/>
          </p:nvPr>
        </p:nvSpPr>
        <p:spPr>
          <a:xfrm>
            <a:off x="258086" y="171930"/>
            <a:ext cx="8642351" cy="599589"/>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C40F8B-C8C6-468A-9514-06F09FD6E6B5}"/>
              </a:ext>
            </a:extLst>
          </p:cNvPr>
          <p:cNvSpPr>
            <a:spLocks noGrp="1"/>
          </p:cNvSpPr>
          <p:nvPr>
            <p:ph type="body" idx="1"/>
          </p:nvPr>
        </p:nvSpPr>
        <p:spPr>
          <a:xfrm>
            <a:off x="250825" y="908045"/>
            <a:ext cx="8642350" cy="346392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246BA8B6-90BC-4720-BAC1-B72C253033FE}"/>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chemeClr val="accent1"/>
                </a:solidFill>
              </a:defRPr>
            </a:lvl1pPr>
          </a:lstStyle>
          <a:p>
            <a:endParaRPr lang="en-GB"/>
          </a:p>
        </p:txBody>
      </p:sp>
      <p:sp>
        <p:nvSpPr>
          <p:cNvPr id="6" name="Slide Number Placeholder 5">
            <a:extLst>
              <a:ext uri="{FF2B5EF4-FFF2-40B4-BE49-F238E27FC236}">
                <a16:creationId xmlns:a16="http://schemas.microsoft.com/office/drawing/2014/main" id="{94ED3C47-2059-4417-8CB8-FB35A8C9089A}"/>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chemeClr val="accent1"/>
                </a:solidFill>
              </a:defRPr>
            </a:lvl1pPr>
          </a:lstStyle>
          <a:p>
            <a:fld id="{773F939E-9C48-4306-B786-4A073EB55010}" type="slidenum">
              <a:rPr lang="en-GB" smtClean="0"/>
              <a:pPr/>
              <a:t>‹#›</a:t>
            </a:fld>
            <a:endParaRPr lang="en-GB"/>
          </a:p>
        </p:txBody>
      </p:sp>
      <p:cxnSp>
        <p:nvCxnSpPr>
          <p:cNvPr id="10" name="Straight Connector 9">
            <a:extLst>
              <a:ext uri="{FF2B5EF4-FFF2-40B4-BE49-F238E27FC236}">
                <a16:creationId xmlns:a16="http://schemas.microsoft.com/office/drawing/2014/main" id="{650EF28A-2081-4C87-959F-9BABF910026D}"/>
              </a:ext>
            </a:extLst>
          </p:cNvPr>
          <p:cNvCxnSpPr/>
          <p:nvPr/>
        </p:nvCxnSpPr>
        <p:spPr>
          <a:xfrm>
            <a:off x="0" y="466127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E3F5145F-F6FE-4247-8FD9-26FA2D08666A}"/>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71268" y="4797798"/>
            <a:ext cx="644400" cy="173771"/>
          </a:xfrm>
          <a:prstGeom prst="rect">
            <a:avLst/>
          </a:prstGeom>
        </p:spPr>
      </p:pic>
      <p:graphicFrame>
        <p:nvGraphicFramePr>
          <p:cNvPr id="4" name="Object 3" hidden="1">
            <a:extLst>
              <a:ext uri="{FF2B5EF4-FFF2-40B4-BE49-F238E27FC236}">
                <a16:creationId xmlns:a16="http://schemas.microsoft.com/office/drawing/2014/main" id="{40844778-D656-601F-E50F-C38AFA2FCAEE}"/>
              </a:ext>
            </a:extLst>
          </p:cNvPr>
          <p:cNvGraphicFramePr>
            <a:graphicFrameLocks noChangeAspect="1"/>
          </p:cNvGraphicFramePr>
          <p:nvPr userDrawn="1">
            <p:custDataLst>
              <p:tags r:id="rId44"/>
            </p:custDataLst>
            <p:extLst>
              <p:ext uri="{D42A27DB-BD31-4B8C-83A1-F6EECF244321}">
                <p14:modId xmlns:p14="http://schemas.microsoft.com/office/powerpoint/2010/main" val="1783010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413" imgH="416" progId="TCLayout.ActiveDocument.1">
                  <p:embed/>
                </p:oleObj>
              </mc:Choice>
              <mc:Fallback>
                <p:oleObj name="think-cell Slide" r:id="rId45" imgW="413" imgH="416" progId="TCLayout.ActiveDocument.1">
                  <p:embed/>
                  <p:pic>
                    <p:nvPicPr>
                      <p:cNvPr id="4" name="Object 3" hidden="1">
                        <a:extLst>
                          <a:ext uri="{FF2B5EF4-FFF2-40B4-BE49-F238E27FC236}">
                            <a16:creationId xmlns:a16="http://schemas.microsoft.com/office/drawing/2014/main" id="{40844778-D656-601F-E50F-C38AFA2FCAEE}"/>
                          </a:ext>
                        </a:extLst>
                      </p:cNvPr>
                      <p:cNvPicPr/>
                      <p:nvPr/>
                    </p:nvPicPr>
                    <p:blipFill>
                      <a:blip r:embed="rId46"/>
                      <a:stretch>
                        <a:fillRect/>
                      </a:stretch>
                    </p:blipFill>
                    <p:spPr>
                      <a:xfrm>
                        <a:off x="1588" y="1588"/>
                        <a:ext cx="1588" cy="1588"/>
                      </a:xfrm>
                      <a:prstGeom prst="rect">
                        <a:avLst/>
                      </a:prstGeom>
                    </p:spPr>
                  </p:pic>
                </p:oleObj>
              </mc:Fallback>
            </mc:AlternateContent>
          </a:graphicData>
        </a:graphic>
      </p:graphicFrame>
      <p:cxnSp>
        <p:nvCxnSpPr>
          <p:cNvPr id="8" name="Straight Connector 7">
            <a:extLst>
              <a:ext uri="{FF2B5EF4-FFF2-40B4-BE49-F238E27FC236}">
                <a16:creationId xmlns:a16="http://schemas.microsoft.com/office/drawing/2014/main" id="{706A8739-0438-7AB3-A804-BB7DC691AAB1}"/>
              </a:ext>
            </a:extLst>
          </p:cNvPr>
          <p:cNvCxnSpPr/>
          <p:nvPr userDrawn="1"/>
        </p:nvCxnSpPr>
        <p:spPr>
          <a:xfrm>
            <a:off x="0" y="466127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5A9E148-2751-9786-6FA6-129024F20A4A}"/>
              </a:ext>
            </a:extLst>
          </p:cNvPr>
          <p:cNvPicPr>
            <a:picLocks noChangeAspect="1"/>
          </p:cNvPicPr>
          <p:nvPr userDrawn="1"/>
        </p:nvPicPr>
        <p:blipFill>
          <a:blip r:embed="rId47">
            <a:extLst>
              <a:ext uri="{96DAC541-7B7A-43D3-8B79-37D633B846F1}">
                <asvg:svgBlip xmlns:asvg="http://schemas.microsoft.com/office/drawing/2016/SVG/main" r:embed="rId48"/>
              </a:ext>
            </a:extLst>
          </a:blip>
          <a:stretch>
            <a:fillRect/>
          </a:stretch>
        </p:blipFill>
        <p:spPr>
          <a:xfrm>
            <a:off x="171268" y="4797798"/>
            <a:ext cx="644400" cy="173771"/>
          </a:xfrm>
          <a:prstGeom prst="rect">
            <a:avLst/>
          </a:prstGeom>
        </p:spPr>
      </p:pic>
    </p:spTree>
    <p:extLst>
      <p:ext uri="{BB962C8B-B14F-4D97-AF65-F5344CB8AC3E}">
        <p14:creationId xmlns:p14="http://schemas.microsoft.com/office/powerpoint/2010/main" val="101248490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 id="2147483755" r:id="rId41"/>
  </p:sldLayoutIdLst>
  <p:hf sldNum="0" hdr="0" dt="0"/>
  <p:txStyles>
    <p:titleStyle>
      <a:lvl1pPr algn="l" defTabSz="685800" rtl="0" eaLnBrk="1" latinLnBrk="0" hangingPunct="1">
        <a:lnSpc>
          <a:spcPct val="100000"/>
        </a:lnSpc>
        <a:spcBef>
          <a:spcPct val="0"/>
        </a:spcBef>
        <a:buNone/>
        <a:defRPr sz="1450" kern="1200" spc="0" baseline="0">
          <a:solidFill>
            <a:schemeClr val="accent1"/>
          </a:solidFill>
          <a:latin typeface="+mj-lt"/>
          <a:ea typeface="+mj-ea"/>
          <a:cs typeface="+mj-cs"/>
        </a:defRPr>
      </a:lvl1pPr>
    </p:titleStyle>
    <p:bodyStyle>
      <a:lvl1pPr marL="0" indent="0" algn="l" defTabSz="685800" rtl="0" eaLnBrk="1" latinLnBrk="0" hangingPunct="1">
        <a:lnSpc>
          <a:spcPct val="113000"/>
        </a:lnSpc>
        <a:spcBef>
          <a:spcPts val="1500"/>
        </a:spcBef>
        <a:buFont typeface="Arial" panose="020B0604020202020204" pitchFamily="34" charset="0"/>
        <a:buNone/>
        <a:defRPr sz="1100" kern="1200">
          <a:solidFill>
            <a:schemeClr val="tx2"/>
          </a:solidFill>
          <a:latin typeface="+mn-lt"/>
          <a:ea typeface="+mn-ea"/>
          <a:cs typeface="+mn-cs"/>
        </a:defRPr>
      </a:lvl1pPr>
      <a:lvl2pPr marL="252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2"/>
          </a:solidFill>
          <a:latin typeface="+mn-lt"/>
          <a:ea typeface="+mn-ea"/>
          <a:cs typeface="+mn-cs"/>
        </a:defRPr>
      </a:lvl2pPr>
      <a:lvl3pPr marL="504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2"/>
          </a:solidFill>
          <a:latin typeface="+mn-lt"/>
          <a:ea typeface="+mn-ea"/>
          <a:cs typeface="+mn-cs"/>
        </a:defRPr>
      </a:lvl3pPr>
      <a:lvl4pPr marL="756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2"/>
          </a:solidFill>
          <a:latin typeface="+mn-lt"/>
          <a:ea typeface="+mn-ea"/>
          <a:cs typeface="+mn-cs"/>
        </a:defRPr>
      </a:lvl4pPr>
      <a:lvl5pPr marL="1008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58">
          <p15:clr>
            <a:srgbClr val="F26B43"/>
          </p15:clr>
        </p15:guide>
        <p15:guide id="3" pos="4241">
          <p15:clr>
            <a:srgbClr val="F26B43"/>
          </p15:clr>
        </p15:guide>
        <p15:guide id="4" pos="4694">
          <p15:clr>
            <a:srgbClr val="F26B43"/>
          </p15:clr>
        </p15:guide>
        <p15:guide id="5" pos="5148">
          <p15:clr>
            <a:srgbClr val="F26B43"/>
          </p15:clr>
        </p15:guide>
        <p15:guide id="6" pos="5602">
          <p15:clr>
            <a:srgbClr val="F26B43"/>
          </p15:clr>
        </p15:guide>
        <p15:guide id="7" orient="horz" pos="2527">
          <p15:clr>
            <a:srgbClr val="F26B43"/>
          </p15:clr>
        </p15:guide>
        <p15:guide id="8" orient="horz" pos="577">
          <p15:clr>
            <a:srgbClr val="F26B43"/>
          </p15:clr>
        </p15:guide>
        <p15:guide id="11" pos="3334">
          <p15:clr>
            <a:srgbClr val="F26B43"/>
          </p15:clr>
        </p15:guide>
        <p15:guide id="12" pos="2880">
          <p15:clr>
            <a:srgbClr val="F26B43"/>
          </p15:clr>
        </p15:guide>
        <p15:guide id="14" pos="3787">
          <p15:clr>
            <a:srgbClr val="F26B43"/>
          </p15:clr>
        </p15:guide>
        <p15:guide id="15" orient="horz" pos="2754">
          <p15:clr>
            <a:srgbClr val="F26B43"/>
          </p15:clr>
        </p15:guide>
        <p15:guide id="16" orient="horz" pos="100">
          <p15:clr>
            <a:srgbClr val="F26B43"/>
          </p15:clr>
        </p15:guide>
        <p15:guide id="17" orient="horz" pos="486">
          <p15:clr>
            <a:srgbClr val="F26B43"/>
          </p15:clr>
        </p15:guide>
        <p15:guide id="18" orient="horz" pos="293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mailto:karina.rodriguezvillafuerte@theccc.org.uk" TargetMode="External"/><Relationship Id="rId4" Type="http://schemas.openxmlformats.org/officeDocument/2006/relationships/hyperlink" Target="mailto:rachael.steller@theccc.org.uk"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theccc.org.uk/"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80A20A-5903-21BA-7CFF-AADAB36FCBE3}"/>
              </a:ext>
            </a:extLst>
          </p:cNvPr>
          <p:cNvSpPr>
            <a:spLocks noGrp="1"/>
          </p:cNvSpPr>
          <p:nvPr>
            <p:ph type="body" sz="quarter" idx="13"/>
          </p:nvPr>
        </p:nvSpPr>
        <p:spPr/>
        <p:txBody>
          <a:bodyPr/>
          <a:lstStyle/>
          <a:p>
            <a:r>
              <a:rPr lang="en-US" dirty="0"/>
              <a:t>Assessing the resilience of infrastructure in the UK: the 2025 </a:t>
            </a:r>
            <a:r>
              <a:rPr lang="en-GB" dirty="0"/>
              <a:t>Adaptation Progress Report</a:t>
            </a:r>
          </a:p>
        </p:txBody>
      </p:sp>
      <p:sp>
        <p:nvSpPr>
          <p:cNvPr id="9" name="Title 8">
            <a:extLst>
              <a:ext uri="{FF2B5EF4-FFF2-40B4-BE49-F238E27FC236}">
                <a16:creationId xmlns:a16="http://schemas.microsoft.com/office/drawing/2014/main" id="{76051D21-49A4-ED66-D07B-F7366A86353C}"/>
              </a:ext>
            </a:extLst>
          </p:cNvPr>
          <p:cNvSpPr>
            <a:spLocks noGrp="1"/>
          </p:cNvSpPr>
          <p:nvPr>
            <p:ph type="title"/>
          </p:nvPr>
        </p:nvSpPr>
        <p:spPr/>
        <p:txBody>
          <a:bodyPr/>
          <a:lstStyle/>
          <a:p>
            <a:r>
              <a:rPr lang="en-GB" dirty="0"/>
              <a:t>11 September 2025</a:t>
            </a:r>
          </a:p>
        </p:txBody>
      </p:sp>
      <p:sp>
        <p:nvSpPr>
          <p:cNvPr id="11" name="Text Placeholder 10">
            <a:extLst>
              <a:ext uri="{FF2B5EF4-FFF2-40B4-BE49-F238E27FC236}">
                <a16:creationId xmlns:a16="http://schemas.microsoft.com/office/drawing/2014/main" id="{5B3E653F-6E0A-E73C-336C-290AE4123A39}"/>
              </a:ext>
            </a:extLst>
          </p:cNvPr>
          <p:cNvSpPr>
            <a:spLocks noGrp="1"/>
          </p:cNvSpPr>
          <p:nvPr>
            <p:ph type="body" sz="quarter" idx="14"/>
          </p:nvPr>
        </p:nvSpPr>
        <p:spPr/>
        <p:txBody>
          <a:bodyPr/>
          <a:lstStyle/>
          <a:p>
            <a:r>
              <a:rPr lang="en-GB" dirty="0"/>
              <a:t>Rachael Steller and Karina Rodriguez Villafuerte, Climate Change Committee</a:t>
            </a:r>
          </a:p>
        </p:txBody>
      </p:sp>
    </p:spTree>
    <p:extLst>
      <p:ext uri="{BB962C8B-B14F-4D97-AF65-F5344CB8AC3E}">
        <p14:creationId xmlns:p14="http://schemas.microsoft.com/office/powerpoint/2010/main" val="1760227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9CAE7-045D-A06E-320E-CC7AFF3693E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2F1CDA3-8A14-526E-458E-60B1E6B3AE5C}"/>
              </a:ext>
            </a:extLst>
          </p:cNvPr>
          <p:cNvSpPr>
            <a:spLocks noGrp="1"/>
          </p:cNvSpPr>
          <p:nvPr>
            <p:ph type="body" sz="quarter" idx="13"/>
          </p:nvPr>
        </p:nvSpPr>
        <p:spPr/>
        <p:txBody>
          <a:bodyPr/>
          <a:lstStyle/>
          <a:p>
            <a:r>
              <a:rPr lang="en-GB" dirty="0"/>
              <a:t>Adaptation progress report 2025: examples of data underpinning energy findings</a:t>
            </a:r>
          </a:p>
        </p:txBody>
      </p:sp>
      <p:sp>
        <p:nvSpPr>
          <p:cNvPr id="3" name="Title 2">
            <a:extLst>
              <a:ext uri="{FF2B5EF4-FFF2-40B4-BE49-F238E27FC236}">
                <a16:creationId xmlns:a16="http://schemas.microsoft.com/office/drawing/2014/main" id="{23BD1C0F-61DD-5BD6-94F2-0436D1CAC1B6}"/>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2F432B0C-17C0-E2E8-5D01-36A810068213}"/>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4121497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F1037D-FB2B-B1F9-14DF-5066C7A4F6A9}"/>
              </a:ext>
            </a:extLst>
          </p:cNvPr>
          <p:cNvSpPr>
            <a:spLocks noGrp="1"/>
          </p:cNvSpPr>
          <p:nvPr>
            <p:ph type="ftr" sz="quarter" idx="11"/>
          </p:nvPr>
        </p:nvSpPr>
        <p:spPr/>
        <p:txBody>
          <a:bodyPr/>
          <a:lstStyle/>
          <a:p>
            <a:r>
              <a:rPr lang="en-US"/>
              <a:t>Infrastructure</a:t>
            </a:r>
            <a:endParaRPr lang="en-GB"/>
          </a:p>
        </p:txBody>
      </p:sp>
      <p:sp>
        <p:nvSpPr>
          <p:cNvPr id="4" name="Text Placeholder 3">
            <a:extLst>
              <a:ext uri="{FF2B5EF4-FFF2-40B4-BE49-F238E27FC236}">
                <a16:creationId xmlns:a16="http://schemas.microsoft.com/office/drawing/2014/main" id="{3D1F1E2C-6C99-2F1F-65C6-3F340CA1EF38}"/>
              </a:ext>
            </a:extLst>
          </p:cNvPr>
          <p:cNvSpPr>
            <a:spLocks noGrp="1"/>
          </p:cNvSpPr>
          <p:nvPr>
            <p:ph type="body" sz="quarter" idx="14"/>
          </p:nvPr>
        </p:nvSpPr>
        <p:spPr>
          <a:xfrm>
            <a:off x="8326582" y="4162425"/>
            <a:ext cx="566593" cy="209550"/>
          </a:xfrm>
        </p:spPr>
        <p:txBody>
          <a:bodyPr/>
          <a:lstStyle/>
          <a:p>
            <a:r>
              <a:rPr lang="en-GB" b="1"/>
              <a:t>Source: </a:t>
            </a:r>
            <a:r>
              <a:rPr lang="en-GB"/>
              <a:t>Ofgem</a:t>
            </a:r>
            <a:endParaRPr lang="en-GB" b="1"/>
          </a:p>
        </p:txBody>
      </p:sp>
      <p:sp>
        <p:nvSpPr>
          <p:cNvPr id="5" name="Title 4">
            <a:extLst>
              <a:ext uri="{FF2B5EF4-FFF2-40B4-BE49-F238E27FC236}">
                <a16:creationId xmlns:a16="http://schemas.microsoft.com/office/drawing/2014/main" id="{54691C77-8755-1575-6C80-0FAEF097A934}"/>
              </a:ext>
            </a:extLst>
          </p:cNvPr>
          <p:cNvSpPr>
            <a:spLocks noGrp="1"/>
          </p:cNvSpPr>
          <p:nvPr>
            <p:ph type="title"/>
          </p:nvPr>
        </p:nvSpPr>
        <p:spPr/>
        <p:txBody>
          <a:bodyPr/>
          <a:lstStyle/>
          <a:p>
            <a:r>
              <a:rPr lang="en-GB"/>
              <a:t>Key indicators for energy</a:t>
            </a:r>
            <a:br>
              <a:rPr lang="en-GB"/>
            </a:br>
            <a:r>
              <a:rPr lang="en-US">
                <a:solidFill>
                  <a:schemeClr val="tx1"/>
                </a:solidFill>
              </a:rPr>
              <a:t>Customer interruptions due to severe weather vary year-on-year based on weather events</a:t>
            </a:r>
            <a:endParaRPr lang="en-GB"/>
          </a:p>
        </p:txBody>
      </p:sp>
      <p:pic>
        <p:nvPicPr>
          <p:cNvPr id="7" name="Graphic 6">
            <a:extLst>
              <a:ext uri="{FF2B5EF4-FFF2-40B4-BE49-F238E27FC236}">
                <a16:creationId xmlns:a16="http://schemas.microsoft.com/office/drawing/2014/main" id="{8004F3C9-2D32-F0FE-4A8C-3A44BD0A99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2413" y="842962"/>
            <a:ext cx="7526704" cy="3457575"/>
          </a:xfrm>
          <a:prstGeom prst="rect">
            <a:avLst/>
          </a:prstGeom>
        </p:spPr>
      </p:pic>
      <p:grpSp>
        <p:nvGrpSpPr>
          <p:cNvPr id="2" name="Group 1">
            <a:extLst>
              <a:ext uri="{FF2B5EF4-FFF2-40B4-BE49-F238E27FC236}">
                <a16:creationId xmlns:a16="http://schemas.microsoft.com/office/drawing/2014/main" id="{D8150B1F-DF80-DF6A-758E-577A00E8890F}"/>
              </a:ext>
            </a:extLst>
          </p:cNvPr>
          <p:cNvGrpSpPr/>
          <p:nvPr/>
        </p:nvGrpSpPr>
        <p:grpSpPr>
          <a:xfrm>
            <a:off x="7630373" y="2571749"/>
            <a:ext cx="1586591" cy="431386"/>
            <a:chOff x="1641559" y="3980334"/>
            <a:chExt cx="1586591" cy="431386"/>
          </a:xfrm>
        </p:grpSpPr>
        <p:sp>
          <p:nvSpPr>
            <p:cNvPr id="6" name="TextBox 4">
              <a:extLst>
                <a:ext uri="{FF2B5EF4-FFF2-40B4-BE49-F238E27FC236}">
                  <a16:creationId xmlns:a16="http://schemas.microsoft.com/office/drawing/2014/main" id="{5E015A58-D9D7-8E6C-375A-9673E22A4254}"/>
                </a:ext>
              </a:extLst>
            </p:cNvPr>
            <p:cNvSpPr txBox="1"/>
            <p:nvPr/>
          </p:nvSpPr>
          <p:spPr>
            <a:xfrm>
              <a:off x="1641559" y="3980334"/>
              <a:ext cx="1586591" cy="43138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900">
                  <a:solidFill>
                    <a:srgbClr val="7042FF"/>
                  </a:solidFill>
                </a:rPr>
                <a:t>Historical data</a:t>
              </a:r>
            </a:p>
          </p:txBody>
        </p:sp>
        <p:cxnSp>
          <p:nvCxnSpPr>
            <p:cNvPr id="8" name="Straight Connector 7">
              <a:extLst>
                <a:ext uri="{FF2B5EF4-FFF2-40B4-BE49-F238E27FC236}">
                  <a16:creationId xmlns:a16="http://schemas.microsoft.com/office/drawing/2014/main" id="{AD95C73F-5AC2-C084-D06B-60B54E09BC9A}"/>
                </a:ext>
              </a:extLst>
            </p:cNvPr>
            <p:cNvCxnSpPr/>
            <p:nvPr/>
          </p:nvCxnSpPr>
          <p:spPr>
            <a:xfrm flipH="1">
              <a:off x="1790302" y="4095305"/>
              <a:ext cx="165270" cy="0"/>
            </a:xfrm>
            <a:prstGeom prst="line">
              <a:avLst/>
            </a:prstGeom>
            <a:ln w="25400">
              <a:solidFill>
                <a:srgbClr val="7042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2379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F45352-BBF3-026F-A2E5-2ABE1157BBB2}"/>
              </a:ext>
            </a:extLst>
          </p:cNvPr>
          <p:cNvSpPr>
            <a:spLocks noGrp="1"/>
          </p:cNvSpPr>
          <p:nvPr>
            <p:ph type="ftr" sz="quarter" idx="11"/>
          </p:nvPr>
        </p:nvSpPr>
        <p:spPr/>
        <p:txBody>
          <a:bodyPr/>
          <a:lstStyle/>
          <a:p>
            <a:r>
              <a:rPr lang="en-US"/>
              <a:t>Infrastructure</a:t>
            </a:r>
            <a:endParaRPr lang="en-GB"/>
          </a:p>
        </p:txBody>
      </p:sp>
      <p:sp>
        <p:nvSpPr>
          <p:cNvPr id="5" name="Title 4">
            <a:extLst>
              <a:ext uri="{FF2B5EF4-FFF2-40B4-BE49-F238E27FC236}">
                <a16:creationId xmlns:a16="http://schemas.microsoft.com/office/drawing/2014/main" id="{AD5B4223-0F29-5592-C4EB-82BA3D0E4A6D}"/>
              </a:ext>
            </a:extLst>
          </p:cNvPr>
          <p:cNvSpPr>
            <a:spLocks noGrp="1"/>
          </p:cNvSpPr>
          <p:nvPr>
            <p:ph type="title"/>
          </p:nvPr>
        </p:nvSpPr>
        <p:spPr/>
        <p:txBody>
          <a:bodyPr/>
          <a:lstStyle/>
          <a:p>
            <a:r>
              <a:rPr lang="en-GB"/>
              <a:t>Key indicators for energy</a:t>
            </a:r>
            <a:br>
              <a:rPr lang="en-GB"/>
            </a:br>
            <a:r>
              <a:rPr lang="en-US">
                <a:solidFill>
                  <a:schemeClr val="tx1"/>
                </a:solidFill>
              </a:rPr>
              <a:t>Less critical customers supplied by substations at risk of flooding addresses interdependency risks</a:t>
            </a:r>
            <a:endParaRPr lang="en-GB"/>
          </a:p>
        </p:txBody>
      </p:sp>
      <p:pic>
        <p:nvPicPr>
          <p:cNvPr id="7" name="Graphic 6">
            <a:extLst>
              <a:ext uri="{FF2B5EF4-FFF2-40B4-BE49-F238E27FC236}">
                <a16:creationId xmlns:a16="http://schemas.microsoft.com/office/drawing/2014/main" id="{E0DEA162-D073-1FAD-FF71-971E5C6145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2412" y="771525"/>
            <a:ext cx="7527361" cy="3457575"/>
          </a:xfrm>
          <a:prstGeom prst="rect">
            <a:avLst/>
          </a:prstGeom>
        </p:spPr>
      </p:pic>
      <p:sp>
        <p:nvSpPr>
          <p:cNvPr id="8" name="Text Placeholder 3">
            <a:extLst>
              <a:ext uri="{FF2B5EF4-FFF2-40B4-BE49-F238E27FC236}">
                <a16:creationId xmlns:a16="http://schemas.microsoft.com/office/drawing/2014/main" id="{3C520C80-6CD3-64AB-EC9E-64C87FB8E4D6}"/>
              </a:ext>
            </a:extLst>
          </p:cNvPr>
          <p:cNvSpPr>
            <a:spLocks noGrp="1"/>
          </p:cNvSpPr>
          <p:nvPr>
            <p:ph type="body" sz="quarter" idx="14"/>
          </p:nvPr>
        </p:nvSpPr>
        <p:spPr>
          <a:xfrm>
            <a:off x="6731000" y="4371974"/>
            <a:ext cx="2160587" cy="209550"/>
          </a:xfrm>
        </p:spPr>
        <p:txBody>
          <a:bodyPr/>
          <a:lstStyle/>
          <a:p>
            <a:r>
              <a:rPr lang="en-GB" b="1"/>
              <a:t>Source: </a:t>
            </a:r>
            <a:r>
              <a:rPr lang="en-GB"/>
              <a:t>Ofgem</a:t>
            </a:r>
            <a:br>
              <a:rPr lang="en-GB"/>
            </a:br>
            <a:r>
              <a:rPr lang="en-GB" b="1"/>
              <a:t>Notes: </a:t>
            </a:r>
            <a:r>
              <a:rPr lang="en-US"/>
              <a:t>Critical customers are: “connected customers that provide a vital service to the community, where the loss of supply to these sites is likely to lead to mass evacuation”. </a:t>
            </a:r>
            <a:endParaRPr lang="en-GB" b="1"/>
          </a:p>
        </p:txBody>
      </p:sp>
      <p:grpSp>
        <p:nvGrpSpPr>
          <p:cNvPr id="2" name="Group 1">
            <a:extLst>
              <a:ext uri="{FF2B5EF4-FFF2-40B4-BE49-F238E27FC236}">
                <a16:creationId xmlns:a16="http://schemas.microsoft.com/office/drawing/2014/main" id="{92C541AF-3E1E-3752-DDAA-66518642C4B7}"/>
              </a:ext>
            </a:extLst>
          </p:cNvPr>
          <p:cNvGrpSpPr/>
          <p:nvPr/>
        </p:nvGrpSpPr>
        <p:grpSpPr>
          <a:xfrm>
            <a:off x="7709206" y="2500312"/>
            <a:ext cx="1586591" cy="431386"/>
            <a:chOff x="1641559" y="3980334"/>
            <a:chExt cx="1586591" cy="431386"/>
          </a:xfrm>
        </p:grpSpPr>
        <p:sp>
          <p:nvSpPr>
            <p:cNvPr id="4" name="TextBox 4">
              <a:extLst>
                <a:ext uri="{FF2B5EF4-FFF2-40B4-BE49-F238E27FC236}">
                  <a16:creationId xmlns:a16="http://schemas.microsoft.com/office/drawing/2014/main" id="{FB353FDC-A487-44B2-161A-8F583341F869}"/>
                </a:ext>
              </a:extLst>
            </p:cNvPr>
            <p:cNvSpPr txBox="1"/>
            <p:nvPr/>
          </p:nvSpPr>
          <p:spPr>
            <a:xfrm>
              <a:off x="1641559" y="3980334"/>
              <a:ext cx="1586591" cy="43138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900">
                  <a:solidFill>
                    <a:srgbClr val="7042FF"/>
                  </a:solidFill>
                </a:rPr>
                <a:t>Historical data</a:t>
              </a:r>
            </a:p>
          </p:txBody>
        </p:sp>
        <p:cxnSp>
          <p:nvCxnSpPr>
            <p:cNvPr id="6" name="Straight Connector 5">
              <a:extLst>
                <a:ext uri="{FF2B5EF4-FFF2-40B4-BE49-F238E27FC236}">
                  <a16:creationId xmlns:a16="http://schemas.microsoft.com/office/drawing/2014/main" id="{B25DF421-9B82-C35B-2500-884060267C10}"/>
                </a:ext>
              </a:extLst>
            </p:cNvPr>
            <p:cNvCxnSpPr/>
            <p:nvPr/>
          </p:nvCxnSpPr>
          <p:spPr>
            <a:xfrm flipH="1">
              <a:off x="1790302" y="4095305"/>
              <a:ext cx="165270" cy="0"/>
            </a:xfrm>
            <a:prstGeom prst="line">
              <a:avLst/>
            </a:prstGeom>
            <a:ln w="25400">
              <a:solidFill>
                <a:srgbClr val="7042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3758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1A849-74D7-0A15-67FD-724B9D1BC97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025147-A9D6-C6AC-0A6C-941220AC82DE}"/>
              </a:ext>
            </a:extLst>
          </p:cNvPr>
          <p:cNvSpPr>
            <a:spLocks noGrp="1"/>
          </p:cNvSpPr>
          <p:nvPr>
            <p:ph type="body" sz="quarter" idx="13"/>
          </p:nvPr>
        </p:nvSpPr>
        <p:spPr/>
        <p:txBody>
          <a:bodyPr/>
          <a:lstStyle/>
          <a:p>
            <a:r>
              <a:rPr lang="en-GB" dirty="0"/>
              <a:t>Fourth Climate Change Risk Assessment (CCRA4)</a:t>
            </a:r>
          </a:p>
        </p:txBody>
      </p:sp>
      <p:sp>
        <p:nvSpPr>
          <p:cNvPr id="3" name="Title 2">
            <a:extLst>
              <a:ext uri="{FF2B5EF4-FFF2-40B4-BE49-F238E27FC236}">
                <a16:creationId xmlns:a16="http://schemas.microsoft.com/office/drawing/2014/main" id="{CA91437A-9338-252F-B933-D96A090E5CA7}"/>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3B6DB09E-0A61-6D9B-3409-C358B428FC30}"/>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54847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624EC-0DF0-D831-550B-C9DD492A8BA2}"/>
              </a:ext>
            </a:extLst>
          </p:cNvPr>
          <p:cNvSpPr>
            <a:spLocks noGrp="1"/>
          </p:cNvSpPr>
          <p:nvPr>
            <p:ph type="title"/>
          </p:nvPr>
        </p:nvSpPr>
        <p:spPr/>
        <p:txBody>
          <a:bodyPr/>
          <a:lstStyle/>
          <a:p>
            <a:r>
              <a:rPr lang="en-GB" sz="1500"/>
              <a:t>CCC outputs for CCRA4</a:t>
            </a:r>
            <a:br>
              <a:rPr lang="en-GB"/>
            </a:br>
            <a:r>
              <a:rPr lang="en-GB">
                <a:solidFill>
                  <a:schemeClr val="tx2"/>
                </a:solidFill>
              </a:rPr>
              <a:t>Independent Assessment and statutory advice</a:t>
            </a:r>
            <a:br>
              <a:rPr lang="en-GB"/>
            </a:br>
            <a:endParaRPr lang="en-GB">
              <a:solidFill>
                <a:schemeClr val="tx2"/>
              </a:solidFill>
            </a:endParaRPr>
          </a:p>
        </p:txBody>
      </p:sp>
      <p:sp>
        <p:nvSpPr>
          <p:cNvPr id="5" name="Rectangle 4">
            <a:extLst>
              <a:ext uri="{FF2B5EF4-FFF2-40B4-BE49-F238E27FC236}">
                <a16:creationId xmlns:a16="http://schemas.microsoft.com/office/drawing/2014/main" id="{D71EB00F-27BF-4F86-C5B3-68B908C32363}"/>
              </a:ext>
            </a:extLst>
          </p:cNvPr>
          <p:cNvSpPr/>
          <p:nvPr/>
        </p:nvSpPr>
        <p:spPr>
          <a:xfrm>
            <a:off x="454667" y="987876"/>
            <a:ext cx="2604942" cy="1634495"/>
          </a:xfrm>
          <a:prstGeom prst="rect">
            <a:avLst/>
          </a:prstGeom>
          <a:solidFill>
            <a:schemeClr val="bg1"/>
          </a:solidFill>
          <a:ln w="19050">
            <a:solidFill>
              <a:schemeClr val="accent1"/>
            </a:solidFill>
          </a:ln>
        </p:spPr>
        <p:style>
          <a:lnRef idx="0">
            <a:scrgbClr r="0" g="0" b="0"/>
          </a:lnRef>
          <a:fillRef idx="0">
            <a:scrgbClr r="0" g="0" b="0"/>
          </a:fillRef>
          <a:effectRef idx="0">
            <a:scrgbClr r="0" g="0" b="0"/>
          </a:effectRef>
          <a:fontRef idx="minor">
            <a:schemeClr val="lt1"/>
          </a:fontRef>
        </p:style>
        <p:txBody>
          <a:bodyPr lIns="36000" tIns="36000" rIns="36000" bIns="36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80049"/>
                </a:solidFill>
                <a:effectLst/>
                <a:uLnTx/>
                <a:uFillTx/>
                <a:latin typeface="Century Gothic"/>
                <a:ea typeface="+mn-ea"/>
                <a:cs typeface="+mn-cs"/>
              </a:rPr>
              <a:t>Technical Report </a:t>
            </a:r>
            <a:endParaRPr kumimoji="0" lang="en-GB" sz="1000" b="1" i="0" u="none" strike="noStrike" kern="1200" cap="none" spc="0" normalizeH="0" baseline="0" noProof="0">
              <a:ln>
                <a:noFill/>
              </a:ln>
              <a:solidFill>
                <a:srgbClr val="280049"/>
              </a:solidFill>
              <a:effectLst/>
              <a:uLnTx/>
              <a:uFillTx/>
              <a:latin typeface="Century Gothic"/>
              <a:ea typeface="+mn-ea"/>
              <a:cs typeface="+mn-cs"/>
            </a:endParaRPr>
          </a:p>
          <a:p>
            <a:pPr marL="0" marR="0" lvl="1" indent="0" algn="l" defTabSz="685800" rtl="0" eaLnBrk="1" fontAlgn="auto" latinLnBrk="0" hangingPunct="1">
              <a:lnSpc>
                <a:spcPct val="100000"/>
              </a:lnSpc>
              <a:spcBef>
                <a:spcPts val="600"/>
              </a:spcBef>
              <a:spcAft>
                <a:spcPts val="0"/>
              </a:spcAft>
              <a:buClrTx/>
              <a:buSzTx/>
              <a:buFontTx/>
              <a:buNone/>
              <a:tabLst/>
              <a:defRPr/>
            </a:pPr>
            <a:r>
              <a:rPr kumimoji="0" lang="en-GB" sz="1100" b="0" i="0" u="none" strike="noStrike" kern="1200" cap="none" spc="0" normalizeH="0" baseline="0" noProof="0">
                <a:ln>
                  <a:noFill/>
                </a:ln>
                <a:solidFill>
                  <a:srgbClr val="280049"/>
                </a:solidFill>
                <a:effectLst/>
                <a:uLnTx/>
                <a:uFillTx/>
                <a:latin typeface="Century Gothic"/>
                <a:ea typeface="+mn-ea"/>
                <a:cs typeface="+mn-cs"/>
              </a:rPr>
              <a:t>Review the published evidence to:</a:t>
            </a:r>
          </a:p>
          <a:p>
            <a:pPr marL="252000" marR="0" lvl="1" indent="-252000" algn="l" defTabSz="685800" rtl="0" eaLnBrk="1" fontAlgn="auto" latinLnBrk="0" hangingPunct="1">
              <a:lnSpc>
                <a:spcPct val="100000"/>
              </a:lnSpc>
              <a:spcBef>
                <a:spcPts val="600"/>
              </a:spcBef>
              <a:spcAft>
                <a:spcPts val="0"/>
              </a:spcAft>
              <a:buClrTx/>
              <a:buSzTx/>
              <a:buFont typeface="Century Gothic" panose="020B0502020202020204" pitchFamily="34" charset="0"/>
              <a:buChar char="•"/>
              <a:tabLst/>
              <a:defRPr/>
            </a:pPr>
            <a:r>
              <a:rPr kumimoji="0" lang="en-GB" sz="1100" b="0" i="0" u="none" strike="noStrike" kern="1200" cap="none" spc="0" normalizeH="0" baseline="0" noProof="0">
                <a:ln>
                  <a:noFill/>
                </a:ln>
                <a:solidFill>
                  <a:srgbClr val="280049"/>
                </a:solidFill>
                <a:effectLst/>
                <a:uLnTx/>
                <a:uFillTx/>
                <a:latin typeface="Century Gothic"/>
                <a:ea typeface="+mn-ea"/>
                <a:cs typeface="+mn-cs"/>
              </a:rPr>
              <a:t>Identify climate risks and opportunities to the UK</a:t>
            </a:r>
          </a:p>
          <a:p>
            <a:pPr marL="252000" marR="0" lvl="1" indent="-252000" algn="l" defTabSz="685800" rtl="0" eaLnBrk="1" fontAlgn="auto" latinLnBrk="0" hangingPunct="1">
              <a:lnSpc>
                <a:spcPct val="100000"/>
              </a:lnSpc>
              <a:spcBef>
                <a:spcPts val="600"/>
              </a:spcBef>
              <a:spcAft>
                <a:spcPts val="0"/>
              </a:spcAft>
              <a:buClrTx/>
              <a:buSzTx/>
              <a:buFont typeface="Century Gothic" panose="020B0502020202020204" pitchFamily="34" charset="0"/>
              <a:buChar char="•"/>
              <a:tabLst/>
              <a:defRPr/>
            </a:pPr>
            <a:r>
              <a:rPr kumimoji="0" lang="en-GB" sz="1100" b="0" i="0" u="none" strike="noStrike" kern="1200" cap="none" spc="0" normalizeH="0" baseline="0" noProof="0">
                <a:ln>
                  <a:noFill/>
                </a:ln>
                <a:solidFill>
                  <a:srgbClr val="280049"/>
                </a:solidFill>
                <a:effectLst/>
                <a:uLnTx/>
                <a:uFillTx/>
                <a:latin typeface="Century Gothic"/>
                <a:ea typeface="+mn-ea"/>
                <a:cs typeface="+mn-cs"/>
              </a:rPr>
              <a:t>Assess the urgency of taking additional action to manage each risk</a:t>
            </a:r>
          </a:p>
        </p:txBody>
      </p:sp>
      <p:sp>
        <p:nvSpPr>
          <p:cNvPr id="6" name="Rectangle 5">
            <a:extLst>
              <a:ext uri="{FF2B5EF4-FFF2-40B4-BE49-F238E27FC236}">
                <a16:creationId xmlns:a16="http://schemas.microsoft.com/office/drawing/2014/main" id="{0A231A4E-A83B-54F5-3D5C-D8339348C0A5}"/>
              </a:ext>
            </a:extLst>
          </p:cNvPr>
          <p:cNvSpPr/>
          <p:nvPr/>
        </p:nvSpPr>
        <p:spPr>
          <a:xfrm>
            <a:off x="3176486" y="987877"/>
            <a:ext cx="2604942" cy="1634496"/>
          </a:xfrm>
          <a:prstGeom prst="rect">
            <a:avLst/>
          </a:prstGeom>
          <a:solidFill>
            <a:schemeClr val="accent1"/>
          </a:solidFill>
          <a:ln w="19050">
            <a:solidFill>
              <a:schemeClr val="accent1"/>
            </a:solidFill>
          </a:ln>
        </p:spPr>
        <p:style>
          <a:lnRef idx="0">
            <a:scrgbClr r="0" g="0" b="0"/>
          </a:lnRef>
          <a:fillRef idx="0">
            <a:scrgbClr r="0" g="0" b="0"/>
          </a:fillRef>
          <a:effectRef idx="0">
            <a:scrgbClr r="0" g="0" b="0"/>
          </a:effectRef>
          <a:fontRef idx="minor">
            <a:schemeClr val="lt1"/>
          </a:fontRef>
        </p:style>
        <p:txBody>
          <a:bodyPr lIns="36000" tIns="36000" rIns="36000" bIns="36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Century Gothic"/>
                <a:ea typeface="+mn-ea"/>
                <a:cs typeface="+mn-cs"/>
              </a:rPr>
              <a:t>Well-Adapted UK report</a:t>
            </a:r>
          </a:p>
          <a:p>
            <a:pPr marL="0" marR="0" lvl="1" indent="0" algn="l" defTabSz="685800" rtl="0" eaLnBrk="1" fontAlgn="auto" latinLnBrk="0" hangingPunct="1">
              <a:lnSpc>
                <a:spcPct val="100000"/>
              </a:lnSpc>
              <a:spcBef>
                <a:spcPts val="60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Century Gothic"/>
                <a:ea typeface="+mn-ea"/>
                <a:cs typeface="+mn-cs"/>
              </a:rPr>
              <a:t>Synthesise published evidence and conduct innovative research to:</a:t>
            </a:r>
          </a:p>
          <a:p>
            <a:pPr marL="252000" marR="0" lvl="1" indent="-252000" algn="l" defTabSz="685800" rtl="0" eaLnBrk="1" fontAlgn="auto" latinLnBrk="0" hangingPunct="1">
              <a:lnSpc>
                <a:spcPct val="100000"/>
              </a:lnSpc>
              <a:spcBef>
                <a:spcPts val="600"/>
              </a:spcBef>
              <a:spcAft>
                <a:spcPts val="0"/>
              </a:spcAft>
              <a:buClrTx/>
              <a:buSzTx/>
              <a:buFont typeface="Century Gothic" panose="020B0502020202020204" pitchFamily="34" charset="0"/>
              <a:buChar char="•"/>
              <a:tabLst/>
              <a:defRPr/>
            </a:pPr>
            <a:r>
              <a:rPr kumimoji="0" lang="en-GB" sz="1100" b="0" i="0" u="none" strike="noStrike" kern="1200" cap="none" spc="0" normalizeH="0" baseline="0" noProof="0">
                <a:ln>
                  <a:noFill/>
                </a:ln>
                <a:solidFill>
                  <a:srgbClr val="FFFFFF"/>
                </a:solidFill>
                <a:effectLst/>
                <a:uLnTx/>
                <a:uFillTx/>
                <a:latin typeface="Century Gothic"/>
                <a:ea typeface="+mn-ea"/>
                <a:cs typeface="+mn-cs"/>
              </a:rPr>
              <a:t>Discuss target levels of climate resilience</a:t>
            </a:r>
          </a:p>
          <a:p>
            <a:pPr marL="252000" marR="0" lvl="1" indent="-252000" algn="l" defTabSz="685800" rtl="0" eaLnBrk="1" fontAlgn="auto" latinLnBrk="0" hangingPunct="1">
              <a:lnSpc>
                <a:spcPct val="100000"/>
              </a:lnSpc>
              <a:spcBef>
                <a:spcPts val="600"/>
              </a:spcBef>
              <a:spcAft>
                <a:spcPts val="0"/>
              </a:spcAft>
              <a:buClrTx/>
              <a:buSzTx/>
              <a:buFont typeface="Century Gothic" panose="020B0502020202020204" pitchFamily="34" charset="0"/>
              <a:buChar char="•"/>
              <a:tabLst/>
              <a:defRPr/>
            </a:pPr>
            <a:r>
              <a:rPr kumimoji="0" lang="en-GB" sz="1100" b="0" i="0" u="none" strike="noStrike" kern="1200" cap="none" spc="0" normalizeH="0" baseline="0" noProof="0">
                <a:ln>
                  <a:noFill/>
                </a:ln>
                <a:solidFill>
                  <a:srgbClr val="FFFFFF"/>
                </a:solidFill>
                <a:effectLst/>
                <a:uLnTx/>
                <a:uFillTx/>
                <a:latin typeface="Century Gothic"/>
                <a:ea typeface="+mn-ea"/>
                <a:cs typeface="+mn-cs"/>
              </a:rPr>
              <a:t>Set out what actions are needed to build climate resilience</a:t>
            </a:r>
          </a:p>
        </p:txBody>
      </p:sp>
      <p:sp>
        <p:nvSpPr>
          <p:cNvPr id="7" name="Rectangle 6">
            <a:extLst>
              <a:ext uri="{FF2B5EF4-FFF2-40B4-BE49-F238E27FC236}">
                <a16:creationId xmlns:a16="http://schemas.microsoft.com/office/drawing/2014/main" id="{F0162DB1-E064-F4FB-5395-2913BA194F80}"/>
              </a:ext>
            </a:extLst>
          </p:cNvPr>
          <p:cNvSpPr/>
          <p:nvPr/>
        </p:nvSpPr>
        <p:spPr>
          <a:xfrm>
            <a:off x="5898305" y="987877"/>
            <a:ext cx="2604942" cy="1634496"/>
          </a:xfrm>
          <a:prstGeom prst="rect">
            <a:avLst/>
          </a:prstGeom>
          <a:solidFill>
            <a:schemeClr val="bg1"/>
          </a:solidFill>
          <a:ln w="19050">
            <a:solidFill>
              <a:schemeClr val="accent1"/>
            </a:solidFill>
          </a:ln>
        </p:spPr>
        <p:style>
          <a:lnRef idx="0">
            <a:scrgbClr r="0" g="0" b="0"/>
          </a:lnRef>
          <a:fillRef idx="0">
            <a:scrgbClr r="0" g="0" b="0"/>
          </a:fillRef>
          <a:effectRef idx="0">
            <a:scrgbClr r="0" g="0" b="0"/>
          </a:effectRef>
          <a:fontRef idx="minor">
            <a:schemeClr val="lt1"/>
          </a:fontRef>
        </p:style>
        <p:txBody>
          <a:bodyPr lIns="36000" tIns="36000" rIns="36000" bIns="36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80049"/>
                </a:solidFill>
                <a:effectLst/>
                <a:uLnTx/>
                <a:uFillTx/>
                <a:latin typeface="Century Gothic"/>
                <a:ea typeface="+mn-ea"/>
                <a:cs typeface="+mn-cs"/>
              </a:rPr>
              <a:t>Statutory Advice Report</a:t>
            </a:r>
            <a:endParaRPr kumimoji="0" lang="en-GB" sz="1000" b="1" i="0" u="none" strike="noStrike" kern="1200" cap="none" spc="0" normalizeH="0" baseline="0" noProof="0">
              <a:ln>
                <a:noFill/>
              </a:ln>
              <a:solidFill>
                <a:srgbClr val="280049"/>
              </a:solidFill>
              <a:effectLst/>
              <a:uLnTx/>
              <a:uFillTx/>
              <a:latin typeface="Century Gothic"/>
              <a:ea typeface="+mn-ea"/>
              <a:cs typeface="+mn-cs"/>
            </a:endParaRPr>
          </a:p>
          <a:p>
            <a:pPr marL="0" marR="0" lvl="1" indent="0" algn="l" defTabSz="685800" rtl="0" eaLnBrk="1" fontAlgn="auto" latinLnBrk="0" hangingPunct="1">
              <a:lnSpc>
                <a:spcPct val="100000"/>
              </a:lnSpc>
              <a:spcBef>
                <a:spcPts val="600"/>
              </a:spcBef>
              <a:spcAft>
                <a:spcPts val="0"/>
              </a:spcAft>
              <a:buClrTx/>
              <a:buSzTx/>
              <a:buFontTx/>
              <a:buNone/>
              <a:tabLst/>
              <a:defRPr/>
            </a:pPr>
            <a:r>
              <a:rPr kumimoji="0" lang="en-GB" sz="1100" b="0" i="0" u="none" strike="noStrike" kern="1200" cap="none" spc="0" normalizeH="0" baseline="0" noProof="0">
                <a:ln>
                  <a:noFill/>
                </a:ln>
                <a:solidFill>
                  <a:srgbClr val="280049"/>
                </a:solidFill>
                <a:effectLst/>
                <a:uLnTx/>
                <a:uFillTx/>
                <a:latin typeface="Century Gothic"/>
                <a:ea typeface="+mn-ea"/>
                <a:cs typeface="+mn-cs"/>
              </a:rPr>
              <a:t>Provide independent advice to:</a:t>
            </a:r>
          </a:p>
          <a:p>
            <a:pPr marL="252000" marR="0" lvl="1" indent="-252000" algn="l" defTabSz="685800" rtl="0" eaLnBrk="1" fontAlgn="auto" latinLnBrk="0" hangingPunct="1">
              <a:lnSpc>
                <a:spcPct val="100000"/>
              </a:lnSpc>
              <a:spcBef>
                <a:spcPts val="600"/>
              </a:spcBef>
              <a:spcAft>
                <a:spcPts val="0"/>
              </a:spcAft>
              <a:buClrTx/>
              <a:buSzTx/>
              <a:buFont typeface="Century Gothic" panose="020B0502020202020204" pitchFamily="34" charset="0"/>
              <a:buChar char="•"/>
              <a:tabLst/>
              <a:defRPr/>
            </a:pPr>
            <a:r>
              <a:rPr kumimoji="0" lang="en-GB" sz="1100" b="0" i="0" u="none" strike="noStrike" kern="1200" cap="none" spc="0" normalizeH="0" baseline="0" noProof="0">
                <a:ln>
                  <a:noFill/>
                </a:ln>
                <a:solidFill>
                  <a:srgbClr val="280049"/>
                </a:solidFill>
                <a:effectLst/>
                <a:uLnTx/>
                <a:uFillTx/>
                <a:latin typeface="Century Gothic"/>
                <a:ea typeface="+mn-ea"/>
                <a:cs typeface="+mn-cs"/>
              </a:rPr>
              <a:t>Recommend policy actions needed in the next set of national adaptation plans</a:t>
            </a:r>
          </a:p>
        </p:txBody>
      </p:sp>
      <p:sp>
        <p:nvSpPr>
          <p:cNvPr id="3" name="Left Bracket 2">
            <a:extLst>
              <a:ext uri="{FF2B5EF4-FFF2-40B4-BE49-F238E27FC236}">
                <a16:creationId xmlns:a16="http://schemas.microsoft.com/office/drawing/2014/main" id="{54FB7A50-D0A4-8E08-74F2-303715BFBDA8}"/>
              </a:ext>
            </a:extLst>
          </p:cNvPr>
          <p:cNvSpPr/>
          <p:nvPr/>
        </p:nvSpPr>
        <p:spPr>
          <a:xfrm rot="16200000">
            <a:off x="3058162" y="1246135"/>
            <a:ext cx="274320" cy="4338322"/>
          </a:xfrm>
          <a:prstGeom prst="leftBracket">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 name="TextBox 3">
            <a:extLst>
              <a:ext uri="{FF2B5EF4-FFF2-40B4-BE49-F238E27FC236}">
                <a16:creationId xmlns:a16="http://schemas.microsoft.com/office/drawing/2014/main" id="{E29103CE-84F5-3CD2-71C4-BA1EBF5692C8}"/>
              </a:ext>
            </a:extLst>
          </p:cNvPr>
          <p:cNvSpPr txBox="1"/>
          <p:nvPr/>
        </p:nvSpPr>
        <p:spPr>
          <a:xfrm>
            <a:off x="2475483" y="3673574"/>
            <a:ext cx="1635760" cy="914400"/>
          </a:xfrm>
          <a:prstGeom prst="rect">
            <a:avLst/>
          </a:prstGeom>
          <a:noFill/>
        </p:spPr>
        <p:txBody>
          <a:bodyPr wrap="none" lIns="0" tIns="0" rIns="0" bIns="0" rtlCol="0">
            <a:noAutofit/>
          </a:bodyPr>
          <a:lstStyle/>
          <a:p>
            <a:pPr marL="0" marR="0" lvl="0" indent="0" algn="ctr" defTabSz="457200" rtl="0" eaLnBrk="1" fontAlgn="auto" latinLnBrk="0" hangingPunct="1">
              <a:lnSpc>
                <a:spcPct val="113000"/>
              </a:lnSpc>
              <a:spcBef>
                <a:spcPts val="1500"/>
              </a:spcBef>
              <a:spcAft>
                <a:spcPts val="0"/>
              </a:spcAft>
              <a:buClrTx/>
              <a:buSzTx/>
              <a:buFontTx/>
              <a:buNone/>
              <a:tabLst/>
              <a:defRPr/>
            </a:pPr>
            <a:r>
              <a:rPr kumimoji="0" lang="en-GB" sz="1100" b="0" i="0" u="none" strike="noStrike" kern="1200" cap="none" spc="0" normalizeH="0" baseline="0" noProof="0">
                <a:ln>
                  <a:noFill/>
                </a:ln>
                <a:solidFill>
                  <a:srgbClr val="280049"/>
                </a:solidFill>
                <a:effectLst/>
                <a:uLnTx/>
                <a:uFillTx/>
                <a:latin typeface="Century Gothic"/>
                <a:ea typeface="+mn-ea"/>
                <a:cs typeface="+mn-cs"/>
              </a:rPr>
              <a:t>CCC’s Independent Assessment to Government</a:t>
            </a:r>
            <a:br>
              <a:rPr kumimoji="0" lang="en-GB" sz="1100" b="0" i="0" u="none" strike="noStrike" kern="1200" cap="none" spc="0" normalizeH="0" baseline="0" noProof="0">
                <a:ln>
                  <a:noFill/>
                </a:ln>
                <a:solidFill>
                  <a:srgbClr val="280049"/>
                </a:solidFill>
                <a:effectLst/>
                <a:uLnTx/>
                <a:uFillTx/>
                <a:latin typeface="Century Gothic"/>
                <a:ea typeface="+mn-ea"/>
                <a:cs typeface="+mn-cs"/>
              </a:rPr>
            </a:br>
            <a:r>
              <a:rPr kumimoji="0" lang="en-GB" sz="1100" b="0" i="0" u="none" strike="noStrike" kern="1200" cap="none" spc="0" normalizeH="0" baseline="0" noProof="0">
                <a:ln>
                  <a:noFill/>
                </a:ln>
                <a:solidFill>
                  <a:srgbClr val="280049"/>
                </a:solidFill>
                <a:effectLst/>
                <a:uLnTx/>
                <a:uFillTx/>
                <a:latin typeface="Century Gothic"/>
                <a:ea typeface="+mn-ea"/>
                <a:cs typeface="+mn-cs"/>
              </a:rPr>
              <a:t>CCRA4 - IA</a:t>
            </a:r>
          </a:p>
        </p:txBody>
      </p:sp>
      <p:cxnSp>
        <p:nvCxnSpPr>
          <p:cNvPr id="9" name="Straight Connector 8">
            <a:extLst>
              <a:ext uri="{FF2B5EF4-FFF2-40B4-BE49-F238E27FC236}">
                <a16:creationId xmlns:a16="http://schemas.microsoft.com/office/drawing/2014/main" id="{BFE257CA-EDA9-1120-F164-7052EB870AA5}"/>
              </a:ext>
            </a:extLst>
          </p:cNvPr>
          <p:cNvCxnSpPr>
            <a:cxnSpLocks/>
          </p:cNvCxnSpPr>
          <p:nvPr/>
        </p:nvCxnSpPr>
        <p:spPr>
          <a:xfrm>
            <a:off x="7203440" y="3217175"/>
            <a:ext cx="0" cy="31496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0D564A3-C370-8975-221D-F19D34E9AA97}"/>
              </a:ext>
            </a:extLst>
          </p:cNvPr>
          <p:cNvSpPr txBox="1"/>
          <p:nvPr/>
        </p:nvSpPr>
        <p:spPr>
          <a:xfrm>
            <a:off x="6382896" y="3673574"/>
            <a:ext cx="1635760" cy="914400"/>
          </a:xfrm>
          <a:prstGeom prst="rect">
            <a:avLst/>
          </a:prstGeom>
          <a:noFill/>
        </p:spPr>
        <p:txBody>
          <a:bodyPr wrap="none" lIns="0" tIns="0" rIns="0" bIns="0" rtlCol="0">
            <a:noAutofit/>
          </a:bodyPr>
          <a:lstStyle/>
          <a:p>
            <a:pPr marL="0" marR="0" lvl="0" indent="0" algn="ctr" defTabSz="457200" rtl="0" eaLnBrk="1" fontAlgn="auto" latinLnBrk="0" hangingPunct="1">
              <a:lnSpc>
                <a:spcPct val="113000"/>
              </a:lnSpc>
              <a:spcBef>
                <a:spcPts val="1500"/>
              </a:spcBef>
              <a:spcAft>
                <a:spcPts val="0"/>
              </a:spcAft>
              <a:buClrTx/>
              <a:buSzTx/>
              <a:buFontTx/>
              <a:buNone/>
              <a:tabLst/>
              <a:defRPr/>
            </a:pPr>
            <a:r>
              <a:rPr kumimoji="0" lang="en-GB" sz="1100" b="0" i="0" u="none" strike="noStrike" kern="1200" cap="none" spc="0" normalizeH="0" baseline="0" noProof="0">
                <a:ln>
                  <a:noFill/>
                </a:ln>
                <a:solidFill>
                  <a:srgbClr val="280049"/>
                </a:solidFill>
                <a:effectLst/>
                <a:uLnTx/>
                <a:uFillTx/>
                <a:latin typeface="Century Gothic"/>
                <a:ea typeface="+mn-ea"/>
                <a:cs typeface="+mn-cs"/>
              </a:rPr>
              <a:t>CCC’s statutory a</a:t>
            </a:r>
            <a:r>
              <a:rPr kumimoji="0" lang="en-GB" sz="1100" b="0" i="0" u="none" strike="noStrike" kern="1200" cap="none" spc="0" normalizeH="0" baseline="0" noProof="0" err="1">
                <a:ln>
                  <a:noFill/>
                </a:ln>
                <a:solidFill>
                  <a:srgbClr val="280049"/>
                </a:solidFill>
                <a:effectLst/>
                <a:uLnTx/>
                <a:uFillTx/>
                <a:latin typeface="Century Gothic"/>
                <a:ea typeface="+mn-ea"/>
                <a:cs typeface="+mn-cs"/>
              </a:rPr>
              <a:t>dvice</a:t>
            </a:r>
            <a:r>
              <a:rPr kumimoji="0" lang="en-GB" sz="1100" b="0" i="0" u="none" strike="noStrike" kern="1200" cap="none" spc="0" normalizeH="0" baseline="0" noProof="0">
                <a:ln>
                  <a:noFill/>
                </a:ln>
                <a:solidFill>
                  <a:srgbClr val="280049"/>
                </a:solidFill>
                <a:effectLst/>
                <a:uLnTx/>
                <a:uFillTx/>
                <a:latin typeface="Century Gothic"/>
                <a:ea typeface="+mn-ea"/>
                <a:cs typeface="+mn-cs"/>
              </a:rPr>
              <a:t> to Government</a:t>
            </a:r>
            <a:br>
              <a:rPr kumimoji="0" lang="en-GB" sz="1100" b="0" i="0" u="none" strike="noStrike" kern="1200" cap="none" spc="0" normalizeH="0" baseline="0" noProof="0">
                <a:ln>
                  <a:noFill/>
                </a:ln>
                <a:solidFill>
                  <a:srgbClr val="280049"/>
                </a:solidFill>
                <a:effectLst/>
                <a:uLnTx/>
                <a:uFillTx/>
                <a:latin typeface="Century Gothic"/>
                <a:ea typeface="+mn-ea"/>
                <a:cs typeface="+mn-cs"/>
              </a:rPr>
            </a:br>
            <a:endParaRPr kumimoji="0" lang="en-GB" sz="1100" b="0" i="0" u="none" strike="noStrike" kern="1200" cap="none" spc="0" normalizeH="0" baseline="0" noProof="0">
              <a:ln>
                <a:noFill/>
              </a:ln>
              <a:solidFill>
                <a:srgbClr val="280049"/>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0B756568-3234-964E-294F-ED72D919E467}"/>
              </a:ext>
            </a:extLst>
          </p:cNvPr>
          <p:cNvSpPr/>
          <p:nvPr/>
        </p:nvSpPr>
        <p:spPr>
          <a:xfrm>
            <a:off x="454667" y="2743491"/>
            <a:ext cx="2604942" cy="413526"/>
          </a:xfrm>
          <a:prstGeom prst="rect">
            <a:avLst/>
          </a:prstGeom>
          <a:solidFill>
            <a:schemeClr val="bg1"/>
          </a:solidFill>
          <a:ln w="19050">
            <a:solidFill>
              <a:schemeClr val="accent1"/>
            </a:solidFill>
          </a:ln>
        </p:spPr>
        <p:style>
          <a:lnRef idx="0">
            <a:scrgbClr r="0" g="0" b="0"/>
          </a:lnRef>
          <a:fillRef idx="0">
            <a:scrgbClr r="0" g="0" b="0"/>
          </a:fillRef>
          <a:effectRef idx="0">
            <a:scrgbClr r="0" g="0" b="0"/>
          </a:effectRef>
          <a:fontRef idx="minor">
            <a:schemeClr val="lt1"/>
          </a:fontRef>
        </p:style>
        <p:txBody>
          <a:bodyPr lIns="36000" tIns="36000" rIns="36000" bIns="36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280049"/>
                </a:solidFill>
                <a:effectLst/>
                <a:uLnTx/>
                <a:uFillTx/>
                <a:latin typeface="Century Gothic"/>
                <a:ea typeface="+mn-ea"/>
                <a:cs typeface="+mn-cs"/>
              </a:rPr>
              <a:t>What are the risks that need to be managed?</a:t>
            </a:r>
          </a:p>
        </p:txBody>
      </p:sp>
      <p:sp>
        <p:nvSpPr>
          <p:cNvPr id="12" name="Rectangle 11">
            <a:extLst>
              <a:ext uri="{FF2B5EF4-FFF2-40B4-BE49-F238E27FC236}">
                <a16:creationId xmlns:a16="http://schemas.microsoft.com/office/drawing/2014/main" id="{A806CC50-10C7-7A44-945E-B363D3F0EA55}"/>
              </a:ext>
            </a:extLst>
          </p:cNvPr>
          <p:cNvSpPr/>
          <p:nvPr/>
        </p:nvSpPr>
        <p:spPr>
          <a:xfrm>
            <a:off x="3195321" y="2743491"/>
            <a:ext cx="2604942" cy="413526"/>
          </a:xfrm>
          <a:prstGeom prst="rect">
            <a:avLst/>
          </a:prstGeom>
          <a:solidFill>
            <a:schemeClr val="accent1"/>
          </a:solidFill>
          <a:ln w="19050">
            <a:solidFill>
              <a:schemeClr val="accent1"/>
            </a:solidFill>
          </a:ln>
        </p:spPr>
        <p:style>
          <a:lnRef idx="0">
            <a:scrgbClr r="0" g="0" b="0"/>
          </a:lnRef>
          <a:fillRef idx="0">
            <a:scrgbClr r="0" g="0" b="0"/>
          </a:fillRef>
          <a:effectRef idx="0">
            <a:scrgbClr r="0" g="0" b="0"/>
          </a:effectRef>
          <a:fontRef idx="minor">
            <a:schemeClr val="lt1"/>
          </a:fontRef>
        </p:style>
        <p:txBody>
          <a:bodyPr lIns="36000" tIns="36000" rIns="36000" bIns="36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Century Gothic"/>
                <a:ea typeface="+mn-ea"/>
                <a:cs typeface="+mn-cs"/>
              </a:rPr>
              <a:t>What actions are needed to manage these risks?</a:t>
            </a:r>
          </a:p>
        </p:txBody>
      </p:sp>
      <p:sp>
        <p:nvSpPr>
          <p:cNvPr id="13" name="Rectangle 12">
            <a:extLst>
              <a:ext uri="{FF2B5EF4-FFF2-40B4-BE49-F238E27FC236}">
                <a16:creationId xmlns:a16="http://schemas.microsoft.com/office/drawing/2014/main" id="{E2DD0D4A-CB38-F0A3-C0BF-CB6942E7D057}"/>
              </a:ext>
            </a:extLst>
          </p:cNvPr>
          <p:cNvSpPr/>
          <p:nvPr/>
        </p:nvSpPr>
        <p:spPr>
          <a:xfrm>
            <a:off x="5898305" y="2743491"/>
            <a:ext cx="2604942" cy="413526"/>
          </a:xfrm>
          <a:prstGeom prst="rect">
            <a:avLst/>
          </a:prstGeom>
          <a:solidFill>
            <a:schemeClr val="bg1"/>
          </a:solidFill>
          <a:ln w="19050">
            <a:solidFill>
              <a:schemeClr val="accent1"/>
            </a:solidFill>
          </a:ln>
        </p:spPr>
        <p:style>
          <a:lnRef idx="0">
            <a:scrgbClr r="0" g="0" b="0"/>
          </a:lnRef>
          <a:fillRef idx="0">
            <a:scrgbClr r="0" g="0" b="0"/>
          </a:fillRef>
          <a:effectRef idx="0">
            <a:scrgbClr r="0" g="0" b="0"/>
          </a:effectRef>
          <a:fontRef idx="minor">
            <a:schemeClr val="lt1"/>
          </a:fontRef>
        </p:style>
        <p:txBody>
          <a:bodyPr lIns="36000" tIns="36000" rIns="36000" bIns="36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280049"/>
                </a:solidFill>
                <a:effectLst/>
                <a:uLnTx/>
                <a:uFillTx/>
                <a:latin typeface="Century Gothic"/>
                <a:ea typeface="+mn-ea"/>
                <a:cs typeface="+mn-cs"/>
              </a:rPr>
              <a:t>What should governments do to ensure these actions are delivered?</a:t>
            </a:r>
          </a:p>
        </p:txBody>
      </p:sp>
      <p:sp>
        <p:nvSpPr>
          <p:cNvPr id="14" name="TextBox 13">
            <a:extLst>
              <a:ext uri="{FF2B5EF4-FFF2-40B4-BE49-F238E27FC236}">
                <a16:creationId xmlns:a16="http://schemas.microsoft.com/office/drawing/2014/main" id="{37AE6C97-5A40-0381-3B2E-C9059EB65847}"/>
              </a:ext>
            </a:extLst>
          </p:cNvPr>
          <p:cNvSpPr txBox="1"/>
          <p:nvPr/>
        </p:nvSpPr>
        <p:spPr>
          <a:xfrm>
            <a:off x="128936" y="4731990"/>
            <a:ext cx="776687" cy="300082"/>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280049"/>
              </a:solidFill>
              <a:effectLst/>
              <a:uLnTx/>
              <a:uFillTx/>
              <a:latin typeface="Century Gothic"/>
              <a:ea typeface="+mn-ea"/>
              <a:cs typeface="+mn-cs"/>
            </a:endParaRPr>
          </a:p>
        </p:txBody>
      </p:sp>
    </p:spTree>
    <p:extLst>
      <p:ext uri="{BB962C8B-B14F-4D97-AF65-F5344CB8AC3E}">
        <p14:creationId xmlns:p14="http://schemas.microsoft.com/office/powerpoint/2010/main" val="1680018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F722E01-926A-247C-0353-48CE3FAB5615}"/>
              </a:ext>
            </a:extLst>
          </p:cNvPr>
          <p:cNvSpPr>
            <a:spLocks noGrp="1"/>
          </p:cNvSpPr>
          <p:nvPr>
            <p:ph type="ftr" sz="quarter" idx="11"/>
          </p:nvPr>
        </p:nvSpPr>
        <p:spPr/>
        <p:txBody>
          <a:bodyPr/>
          <a:lstStyle/>
          <a:p>
            <a:r>
              <a:rPr lang="en-US" dirty="0"/>
              <a:t>Next steps</a:t>
            </a:r>
            <a:endParaRPr lang="en-GB" dirty="0"/>
          </a:p>
        </p:txBody>
      </p:sp>
      <p:sp>
        <p:nvSpPr>
          <p:cNvPr id="3" name="Text Placeholder 2">
            <a:extLst>
              <a:ext uri="{FF2B5EF4-FFF2-40B4-BE49-F238E27FC236}">
                <a16:creationId xmlns:a16="http://schemas.microsoft.com/office/drawing/2014/main" id="{721AED93-973F-7B0B-689D-1EFF92B3DBE7}"/>
              </a:ext>
            </a:extLst>
          </p:cNvPr>
          <p:cNvSpPr>
            <a:spLocks noGrp="1"/>
          </p:cNvSpPr>
          <p:nvPr>
            <p:ph type="body" sz="quarter" idx="15"/>
          </p:nvPr>
        </p:nvSpPr>
        <p:spPr>
          <a:xfrm>
            <a:off x="250825" y="915987"/>
            <a:ext cx="8642350" cy="1079699"/>
          </a:xfrm>
        </p:spPr>
        <p:txBody>
          <a:bodyPr numCol="1"/>
          <a:lstStyle/>
          <a:p>
            <a:pPr lvl="1"/>
            <a:r>
              <a:rPr lang="en-GB" dirty="0"/>
              <a:t>Technical Report:</a:t>
            </a:r>
          </a:p>
          <a:p>
            <a:pPr lvl="2"/>
            <a:r>
              <a:rPr lang="en-GB" dirty="0"/>
              <a:t>The Met Office-led consortium are progressing with analysis and drafting.</a:t>
            </a:r>
          </a:p>
          <a:p>
            <a:pPr lvl="2"/>
            <a:r>
              <a:rPr lang="en-GB" dirty="0"/>
              <a:t>An interim version of the Technical Report will be published for Community Review in November 2025.</a:t>
            </a:r>
          </a:p>
        </p:txBody>
      </p:sp>
      <p:sp>
        <p:nvSpPr>
          <p:cNvPr id="4" name="Title 3">
            <a:extLst>
              <a:ext uri="{FF2B5EF4-FFF2-40B4-BE49-F238E27FC236}">
                <a16:creationId xmlns:a16="http://schemas.microsoft.com/office/drawing/2014/main" id="{CD99F4DC-A370-8750-4AC4-D9668B36712C}"/>
              </a:ext>
            </a:extLst>
          </p:cNvPr>
          <p:cNvSpPr>
            <a:spLocks noGrp="1"/>
          </p:cNvSpPr>
          <p:nvPr>
            <p:ph type="title"/>
          </p:nvPr>
        </p:nvSpPr>
        <p:spPr/>
        <p:txBody>
          <a:bodyPr/>
          <a:lstStyle/>
          <a:p>
            <a:r>
              <a:rPr lang="en-GB" dirty="0"/>
              <a:t>Next steps</a:t>
            </a:r>
            <a:br>
              <a:rPr lang="en-GB" dirty="0"/>
            </a:br>
            <a:r>
              <a:rPr lang="en-GB" dirty="0">
                <a:solidFill>
                  <a:schemeClr val="tx1"/>
                </a:solidFill>
              </a:rPr>
              <a:t>Further opportunities to engage on CCRA4-IA</a:t>
            </a:r>
            <a:endParaRPr lang="en-GB" dirty="0"/>
          </a:p>
        </p:txBody>
      </p:sp>
      <p:pic>
        <p:nvPicPr>
          <p:cNvPr id="6" name="Picture 5" descr="A qr code with a black and white background&#10;&#10;AI-generated content may be incorrect.">
            <a:extLst>
              <a:ext uri="{FF2B5EF4-FFF2-40B4-BE49-F238E27FC236}">
                <a16:creationId xmlns:a16="http://schemas.microsoft.com/office/drawing/2014/main" id="{EFC857FC-75E8-8F19-B707-C8DB4B89C84D}"/>
              </a:ext>
            </a:extLst>
          </p:cNvPr>
          <p:cNvPicPr>
            <a:picLocks noChangeAspect="1"/>
          </p:cNvPicPr>
          <p:nvPr/>
        </p:nvPicPr>
        <p:blipFill>
          <a:blip r:embed="rId3"/>
          <a:stretch>
            <a:fillRect/>
          </a:stretch>
        </p:blipFill>
        <p:spPr>
          <a:xfrm>
            <a:off x="6372200" y="2151901"/>
            <a:ext cx="2211710" cy="2211710"/>
          </a:xfrm>
          <a:prstGeom prst="rect">
            <a:avLst/>
          </a:prstGeom>
        </p:spPr>
      </p:pic>
      <p:sp>
        <p:nvSpPr>
          <p:cNvPr id="12" name="TextBox 11">
            <a:extLst>
              <a:ext uri="{FF2B5EF4-FFF2-40B4-BE49-F238E27FC236}">
                <a16:creationId xmlns:a16="http://schemas.microsoft.com/office/drawing/2014/main" id="{CE0DAF1B-1697-C273-424D-EBD42CE03EE5}"/>
              </a:ext>
            </a:extLst>
          </p:cNvPr>
          <p:cNvSpPr txBox="1"/>
          <p:nvPr/>
        </p:nvSpPr>
        <p:spPr>
          <a:xfrm>
            <a:off x="179512" y="2151901"/>
            <a:ext cx="6048672" cy="1609287"/>
          </a:xfrm>
          <a:prstGeom prst="rect">
            <a:avLst/>
          </a:prstGeom>
          <a:noFill/>
        </p:spPr>
        <p:txBody>
          <a:bodyPr wrap="square">
            <a:spAutoFit/>
          </a:bodyPr>
          <a:lstStyle/>
          <a:p>
            <a:pPr marL="252000" marR="0" lvl="1" indent="-252000" algn="l" defTabSz="685800" rtl="0" eaLnBrk="1" fontAlgn="auto" latinLnBrk="0" hangingPunct="1">
              <a:lnSpc>
                <a:spcPct val="113000"/>
              </a:lnSpc>
              <a:spcBef>
                <a:spcPts val="1500"/>
              </a:spcBef>
              <a:spcAft>
                <a:spcPts val="0"/>
              </a:spcAft>
              <a:buClrTx/>
              <a:buSzTx/>
              <a:buFont typeface="Century Gothic" panose="020B0502020202020204" pitchFamily="34" charset="0"/>
              <a:buChar char="•"/>
              <a:tabLst/>
              <a:defRPr/>
            </a:pPr>
            <a:r>
              <a:rPr kumimoji="0" lang="en-GB" sz="1100" b="0" i="0" u="none" strike="noStrike" kern="1200" cap="none" spc="0" normalizeH="0" baseline="0" noProof="0" dirty="0">
                <a:ln>
                  <a:noFill/>
                </a:ln>
                <a:solidFill>
                  <a:srgbClr val="280049"/>
                </a:solidFill>
                <a:effectLst/>
                <a:uLnTx/>
                <a:uFillTx/>
                <a:latin typeface="Century Gothic"/>
                <a:ea typeface="+mn-ea"/>
                <a:cs typeface="+mn-cs"/>
              </a:rPr>
              <a:t>Well-Adapted UK report:</a:t>
            </a:r>
          </a:p>
          <a:p>
            <a:pPr marL="504000" marR="0" lvl="2" indent="-252000" algn="l" defTabSz="685800" rtl="0" eaLnBrk="1" fontAlgn="auto" latinLnBrk="0" hangingPunct="1">
              <a:lnSpc>
                <a:spcPct val="113000"/>
              </a:lnSpc>
              <a:spcBef>
                <a:spcPts val="1500"/>
              </a:spcBef>
              <a:spcAft>
                <a:spcPts val="0"/>
              </a:spcAft>
              <a:buClrTx/>
              <a:buSzTx/>
              <a:buFont typeface="Century Gothic" panose="020B0502020202020204" pitchFamily="34" charset="0"/>
              <a:buChar char="–"/>
              <a:tabLst/>
              <a:defRPr/>
            </a:pPr>
            <a:r>
              <a:rPr kumimoji="0" lang="en-GB" sz="1100" b="0" i="0" u="none" strike="noStrike" kern="1200" cap="none" spc="0" normalizeH="0" baseline="0" noProof="0" dirty="0">
                <a:ln>
                  <a:noFill/>
                </a:ln>
                <a:solidFill>
                  <a:srgbClr val="280049"/>
                </a:solidFill>
                <a:effectLst/>
                <a:uLnTx/>
                <a:uFillTx/>
                <a:latin typeface="Century Gothic"/>
                <a:ea typeface="+mn-ea"/>
                <a:cs typeface="+mn-cs"/>
              </a:rPr>
              <a:t>We are looking for potential indicators to track adaptation progress.</a:t>
            </a:r>
          </a:p>
          <a:p>
            <a:pPr marL="504000" marR="0" lvl="2" indent="-252000" algn="l" defTabSz="685800" rtl="0" eaLnBrk="1" fontAlgn="auto" latinLnBrk="0" hangingPunct="1">
              <a:lnSpc>
                <a:spcPct val="113000"/>
              </a:lnSpc>
              <a:spcBef>
                <a:spcPts val="1500"/>
              </a:spcBef>
              <a:spcAft>
                <a:spcPts val="0"/>
              </a:spcAft>
              <a:buClrTx/>
              <a:buSzTx/>
              <a:buFont typeface="Century Gothic" panose="020B0502020202020204" pitchFamily="34" charset="0"/>
              <a:buChar char="–"/>
              <a:tabLst/>
              <a:defRPr/>
            </a:pPr>
            <a:r>
              <a:rPr kumimoji="0" lang="en-GB" sz="1100" b="0" i="0" u="none" strike="noStrike" kern="1200" cap="none" spc="0" normalizeH="0" baseline="0" noProof="0" dirty="0">
                <a:ln>
                  <a:noFill/>
                </a:ln>
                <a:solidFill>
                  <a:srgbClr val="280049"/>
                </a:solidFill>
                <a:effectLst/>
                <a:uLnTx/>
                <a:uFillTx/>
                <a:latin typeface="Century Gothic"/>
                <a:ea typeface="+mn-ea"/>
                <a:cs typeface="+mn-cs"/>
              </a:rPr>
              <a:t>Please share your ideas via this </a:t>
            </a:r>
            <a:r>
              <a:rPr kumimoji="0" lang="en-GB" sz="1100" b="0" i="0" u="none" strike="noStrike" kern="1200" cap="none" spc="0" normalizeH="0" baseline="0" noProof="0" dirty="0" err="1">
                <a:ln>
                  <a:noFill/>
                </a:ln>
                <a:solidFill>
                  <a:srgbClr val="280049"/>
                </a:solidFill>
                <a:effectLst/>
                <a:uLnTx/>
                <a:uFillTx/>
                <a:latin typeface="Century Gothic"/>
                <a:ea typeface="+mn-ea"/>
                <a:cs typeface="+mn-cs"/>
              </a:rPr>
              <a:t>Mentimeter</a:t>
            </a:r>
            <a:r>
              <a:rPr kumimoji="0" lang="en-GB" sz="1100" b="0" i="0" u="none" strike="noStrike" kern="1200" cap="none" spc="0" normalizeH="0" baseline="0" noProof="0" dirty="0">
                <a:ln>
                  <a:noFill/>
                </a:ln>
                <a:solidFill>
                  <a:srgbClr val="280049"/>
                </a:solidFill>
                <a:effectLst/>
                <a:uLnTx/>
                <a:uFillTx/>
                <a:latin typeface="Century Gothic"/>
                <a:ea typeface="+mn-ea"/>
                <a:cs typeface="+mn-cs"/>
              </a:rPr>
              <a:t> survey: menti.com, code: 8330 6697</a:t>
            </a:r>
          </a:p>
          <a:p>
            <a:pPr marL="504000" marR="0" lvl="2" indent="-252000" algn="l" defTabSz="685800" rtl="0" eaLnBrk="1" fontAlgn="auto" latinLnBrk="0" hangingPunct="1">
              <a:lnSpc>
                <a:spcPct val="113000"/>
              </a:lnSpc>
              <a:spcBef>
                <a:spcPts val="1500"/>
              </a:spcBef>
              <a:spcAft>
                <a:spcPts val="0"/>
              </a:spcAft>
              <a:buClrTx/>
              <a:buSzTx/>
              <a:buFont typeface="Century Gothic" panose="020B0502020202020204" pitchFamily="34" charset="0"/>
              <a:buChar char="–"/>
              <a:tabLst/>
              <a:defRPr/>
            </a:pPr>
            <a:r>
              <a:rPr kumimoji="0" lang="en-GB" sz="1100" b="0" i="0" u="none" strike="noStrike" kern="1200" cap="none" spc="0" normalizeH="0" baseline="0" noProof="0" dirty="0">
                <a:ln>
                  <a:noFill/>
                </a:ln>
                <a:solidFill>
                  <a:srgbClr val="280049"/>
                </a:solidFill>
                <a:effectLst/>
                <a:uLnTx/>
                <a:uFillTx/>
                <a:latin typeface="Century Gothic"/>
                <a:ea typeface="+mn-ea"/>
                <a:cs typeface="+mn-cs"/>
              </a:rPr>
              <a:t>Reach out to </a:t>
            </a:r>
            <a:r>
              <a:rPr kumimoji="0" lang="en-GB" sz="1100" b="0" i="0" u="none" strike="noStrike" kern="1200" cap="none" spc="0" normalizeH="0" baseline="0" noProof="0" dirty="0">
                <a:ln>
                  <a:noFill/>
                </a:ln>
                <a:solidFill>
                  <a:srgbClr val="280049"/>
                </a:solidFill>
                <a:effectLst/>
                <a:uLnTx/>
                <a:uFillTx/>
                <a:latin typeface="Century Gothic"/>
                <a:ea typeface="+mn-ea"/>
                <a:cs typeface="+mn-cs"/>
                <a:hlinkClick r:id="rId4"/>
              </a:rPr>
              <a:t>rachael.steller@theccc.org.uk</a:t>
            </a:r>
            <a:r>
              <a:rPr kumimoji="0" lang="en-GB" sz="1100" b="0" i="0" u="none" strike="noStrike" kern="1200" cap="none" spc="0" normalizeH="0" baseline="0" noProof="0" dirty="0">
                <a:ln>
                  <a:noFill/>
                </a:ln>
                <a:solidFill>
                  <a:srgbClr val="280049"/>
                </a:solidFill>
                <a:effectLst/>
                <a:uLnTx/>
                <a:uFillTx/>
                <a:latin typeface="Century Gothic"/>
                <a:ea typeface="+mn-ea"/>
                <a:cs typeface="+mn-cs"/>
              </a:rPr>
              <a:t> and </a:t>
            </a:r>
            <a:r>
              <a:rPr kumimoji="0" lang="en-GB" sz="1100" b="0" i="0" u="none" strike="noStrike" kern="1200" cap="none" spc="0" normalizeH="0" baseline="0" noProof="0" dirty="0">
                <a:ln>
                  <a:noFill/>
                </a:ln>
                <a:solidFill>
                  <a:srgbClr val="280049"/>
                </a:solidFill>
                <a:effectLst/>
                <a:uLnTx/>
                <a:uFillTx/>
                <a:latin typeface="Century Gothic"/>
                <a:ea typeface="+mn-ea"/>
                <a:cs typeface="+mn-cs"/>
                <a:hlinkClick r:id="rId5"/>
              </a:rPr>
              <a:t>karina.rodriguezvillafuerte@theccc.org.uk</a:t>
            </a:r>
            <a:r>
              <a:rPr kumimoji="0" lang="en-GB" sz="1100" b="0" i="0" u="none" strike="noStrike" kern="1200" cap="none" spc="0" normalizeH="0" baseline="0" noProof="0" dirty="0">
                <a:ln>
                  <a:noFill/>
                </a:ln>
                <a:solidFill>
                  <a:srgbClr val="280049"/>
                </a:solidFill>
                <a:effectLst/>
                <a:uLnTx/>
                <a:uFillTx/>
                <a:latin typeface="Century Gothic"/>
                <a:ea typeface="+mn-ea"/>
                <a:cs typeface="+mn-cs"/>
              </a:rPr>
              <a:t> </a:t>
            </a:r>
          </a:p>
        </p:txBody>
      </p:sp>
    </p:spTree>
    <p:extLst>
      <p:ext uri="{BB962C8B-B14F-4D97-AF65-F5344CB8AC3E}">
        <p14:creationId xmlns:p14="http://schemas.microsoft.com/office/powerpoint/2010/main" val="143718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730E56-EDAE-E28B-C66E-928411D358D4}"/>
              </a:ext>
            </a:extLst>
          </p:cNvPr>
          <p:cNvSpPr>
            <a:spLocks noGrp="1"/>
          </p:cNvSpPr>
          <p:nvPr>
            <p:ph type="title"/>
          </p:nvPr>
        </p:nvSpPr>
        <p:spPr/>
        <p:txBody>
          <a:bodyPr/>
          <a:lstStyle/>
          <a:p>
            <a:r>
              <a:rPr lang="en-GB" dirty="0"/>
              <a:t>1st Floor, 10 South Colonnade</a:t>
            </a:r>
            <a:br>
              <a:rPr lang="en-GB" dirty="0"/>
            </a:br>
            <a:r>
              <a:rPr lang="en-GB" dirty="0"/>
              <a:t>Canary Wharf</a:t>
            </a:r>
            <a:br>
              <a:rPr lang="en-GB" dirty="0"/>
            </a:br>
            <a:r>
              <a:rPr lang="en-GB" dirty="0"/>
              <a:t>London, E14 4PU</a:t>
            </a:r>
            <a:br>
              <a:rPr lang="en-GB" dirty="0"/>
            </a:br>
            <a:r>
              <a:rPr lang="en-GB" dirty="0">
                <a:hlinkClick r:id="rId3">
                  <a:extLst>
                    <a:ext uri="{A12FA001-AC4F-418D-AE19-62706E023703}">
                      <ahyp:hlinkClr xmlns:ahyp="http://schemas.microsoft.com/office/drawing/2018/hyperlinkcolor" val="tx"/>
                    </a:ext>
                  </a:extLst>
                </a:hlinkClick>
              </a:rPr>
              <a:t>www.theccc.org.uk</a:t>
            </a:r>
            <a:r>
              <a:rPr lang="en-GB" dirty="0"/>
              <a:t> </a:t>
            </a:r>
          </a:p>
        </p:txBody>
      </p:sp>
    </p:spTree>
    <p:extLst>
      <p:ext uri="{BB962C8B-B14F-4D97-AF65-F5344CB8AC3E}">
        <p14:creationId xmlns:p14="http://schemas.microsoft.com/office/powerpoint/2010/main" val="3957305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3D2545-B042-41F9-9884-9CD69206544E}"/>
              </a:ext>
            </a:extLst>
          </p:cNvPr>
          <p:cNvSpPr>
            <a:spLocks noGrp="1"/>
          </p:cNvSpPr>
          <p:nvPr>
            <p:ph type="ftr" sz="quarter" idx="11"/>
          </p:nvPr>
        </p:nvSpPr>
        <p:spPr/>
        <p:txBody>
          <a:bodyPr/>
          <a:lstStyle/>
          <a:p>
            <a:r>
              <a:rPr lang="en-GB" dirty="0"/>
              <a:t>Contents</a:t>
            </a:r>
          </a:p>
        </p:txBody>
      </p:sp>
      <p:sp>
        <p:nvSpPr>
          <p:cNvPr id="4" name="Text Placeholder 3">
            <a:extLst>
              <a:ext uri="{FF2B5EF4-FFF2-40B4-BE49-F238E27FC236}">
                <a16:creationId xmlns:a16="http://schemas.microsoft.com/office/drawing/2014/main" id="{3ADC9958-2A21-4241-A54C-9FAF6D9EFB82}"/>
              </a:ext>
            </a:extLst>
          </p:cNvPr>
          <p:cNvSpPr>
            <a:spLocks noGrp="1"/>
          </p:cNvSpPr>
          <p:nvPr>
            <p:ph type="body" sz="quarter" idx="13"/>
          </p:nvPr>
        </p:nvSpPr>
        <p:spPr/>
        <p:txBody>
          <a:bodyPr numCol="1" spcCol="360000"/>
          <a:lstStyle/>
          <a:p>
            <a:r>
              <a:rPr lang="en-GB" sz="1200" dirty="0"/>
              <a:t>Background: role of CCC in adaptation planning cycle</a:t>
            </a:r>
          </a:p>
          <a:p>
            <a:r>
              <a:rPr lang="en-GB" sz="1200" dirty="0"/>
              <a:t>Adaptation Progress Report 2025</a:t>
            </a:r>
          </a:p>
          <a:p>
            <a:pPr lvl="1"/>
            <a:r>
              <a:rPr lang="en-GB" sz="1200" dirty="0"/>
              <a:t>Key data findings for infrastructure</a:t>
            </a:r>
          </a:p>
          <a:p>
            <a:r>
              <a:rPr lang="en-GB" sz="1200" dirty="0"/>
              <a:t>Update on the Fourth Climate Change Risk Assessment (CCRA4) and ways to get involved</a:t>
            </a:r>
          </a:p>
          <a:p>
            <a:pPr lvl="1"/>
            <a:r>
              <a:rPr lang="en-GB" sz="1200" dirty="0"/>
              <a:t>Technical report</a:t>
            </a:r>
          </a:p>
          <a:p>
            <a:pPr lvl="1"/>
            <a:r>
              <a:rPr lang="en-GB" sz="1200" dirty="0"/>
              <a:t>Well-Adapted UK Report</a:t>
            </a:r>
          </a:p>
        </p:txBody>
      </p:sp>
      <p:sp>
        <p:nvSpPr>
          <p:cNvPr id="2" name="Title 1">
            <a:extLst>
              <a:ext uri="{FF2B5EF4-FFF2-40B4-BE49-F238E27FC236}">
                <a16:creationId xmlns:a16="http://schemas.microsoft.com/office/drawing/2014/main" id="{978674C2-0F7B-4F1A-9689-3498C6C3BE3F}"/>
              </a:ext>
            </a:extLst>
          </p:cNvPr>
          <p:cNvSpPr>
            <a:spLocks noGrp="1"/>
          </p:cNvSpPr>
          <p:nvPr>
            <p:ph type="title"/>
          </p:nvPr>
        </p:nvSpPr>
        <p:spPr>
          <a:xfrm>
            <a:off x="250825" y="158915"/>
            <a:ext cx="8642350" cy="396710"/>
          </a:xfrm>
        </p:spPr>
        <p:txBody>
          <a:bodyPr/>
          <a:lstStyle/>
          <a:p>
            <a:r>
              <a:rPr lang="en-GB" dirty="0"/>
              <a:t>Contents</a:t>
            </a:r>
          </a:p>
        </p:txBody>
      </p:sp>
    </p:spTree>
    <p:extLst>
      <p:ext uri="{BB962C8B-B14F-4D97-AF65-F5344CB8AC3E}">
        <p14:creationId xmlns:p14="http://schemas.microsoft.com/office/powerpoint/2010/main" val="544029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3D2545-B042-41F9-9884-9CD69206544E}"/>
              </a:ext>
            </a:extLst>
          </p:cNvPr>
          <p:cNvSpPr>
            <a:spLocks noGrp="1"/>
          </p:cNvSpPr>
          <p:nvPr>
            <p:ph type="ftr" sz="quarter" idx="11"/>
          </p:nvPr>
        </p:nvSpPr>
        <p:spPr>
          <a:xfrm>
            <a:off x="3009167" y="4803998"/>
            <a:ext cx="3086100" cy="180587"/>
          </a:xfrm>
        </p:spPr>
        <p:txBody>
          <a:bodyPr/>
          <a:lstStyle/>
          <a:p>
            <a:r>
              <a:rPr lang="en-GB"/>
              <a:t>Advising and assessing climate risk</a:t>
            </a:r>
          </a:p>
        </p:txBody>
      </p:sp>
      <p:sp>
        <p:nvSpPr>
          <p:cNvPr id="2" name="Title 1">
            <a:extLst>
              <a:ext uri="{FF2B5EF4-FFF2-40B4-BE49-F238E27FC236}">
                <a16:creationId xmlns:a16="http://schemas.microsoft.com/office/drawing/2014/main" id="{978674C2-0F7B-4F1A-9689-3498C6C3BE3F}"/>
              </a:ext>
            </a:extLst>
          </p:cNvPr>
          <p:cNvSpPr>
            <a:spLocks noGrp="1"/>
          </p:cNvSpPr>
          <p:nvPr>
            <p:ph type="title"/>
          </p:nvPr>
        </p:nvSpPr>
        <p:spPr>
          <a:xfrm>
            <a:off x="250825" y="158915"/>
            <a:ext cx="8642350" cy="396710"/>
          </a:xfrm>
        </p:spPr>
        <p:txBody>
          <a:bodyPr/>
          <a:lstStyle/>
          <a:p>
            <a:r>
              <a:rPr lang="en-GB"/>
              <a:t>Advising and assessing climate risk</a:t>
            </a:r>
            <a:br>
              <a:rPr lang="en-GB"/>
            </a:br>
            <a:r>
              <a:rPr lang="en-GB">
                <a:solidFill>
                  <a:schemeClr val="tx2"/>
                </a:solidFill>
              </a:rPr>
              <a:t>Evidence cycle for informing adaptation in the UK</a:t>
            </a:r>
            <a:endParaRPr lang="en-GB"/>
          </a:p>
        </p:txBody>
      </p:sp>
      <p:graphicFrame>
        <p:nvGraphicFramePr>
          <p:cNvPr id="4" name="Diagram 3">
            <a:extLst>
              <a:ext uri="{FF2B5EF4-FFF2-40B4-BE49-F238E27FC236}">
                <a16:creationId xmlns:a16="http://schemas.microsoft.com/office/drawing/2014/main" id="{07FF7CEC-B0AB-2CC0-32BF-56E8AC33287B}"/>
              </a:ext>
            </a:extLst>
          </p:cNvPr>
          <p:cNvGraphicFramePr/>
          <p:nvPr/>
        </p:nvGraphicFramePr>
        <p:xfrm>
          <a:off x="1779914" y="1025298"/>
          <a:ext cx="5513209" cy="2997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074ECF4-D4A3-BB6F-3FC7-BE350DD99849}"/>
              </a:ext>
            </a:extLst>
          </p:cNvPr>
          <p:cNvSpPr txBox="1"/>
          <p:nvPr/>
        </p:nvSpPr>
        <p:spPr>
          <a:xfrm>
            <a:off x="250825" y="1034078"/>
            <a:ext cx="1656000" cy="1027589"/>
          </a:xfrm>
          <a:prstGeom prst="rect">
            <a:avLst/>
          </a:prstGeom>
          <a:solidFill>
            <a:srgbClr val="E2D9FF"/>
          </a:solidFill>
          <a:ln w="9525"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13" b="0" i="0" u="none" strike="noStrike" kern="0" cap="none" spc="0" normalizeH="0" baseline="0" noProof="0">
                <a:ln>
                  <a:noFill/>
                </a:ln>
                <a:solidFill>
                  <a:srgbClr val="000000"/>
                </a:solidFill>
                <a:effectLst/>
                <a:uLnTx/>
                <a:uFillTx/>
                <a:latin typeface="Century Gothic"/>
                <a:ea typeface="+mn-ea"/>
                <a:cs typeface="+mn-cs"/>
              </a:rPr>
              <a:t>Climate Change Committee advice on CCRA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13" b="1" i="0" u="none" strike="noStrike" kern="0" cap="none" spc="0" normalizeH="0" baseline="0" noProof="0">
                <a:ln>
                  <a:noFill/>
                </a:ln>
                <a:solidFill>
                  <a:srgbClr val="000000"/>
                </a:solidFill>
                <a:effectLst/>
                <a:uLnTx/>
                <a:uFillTx/>
                <a:latin typeface="Century Gothic"/>
                <a:ea typeface="+mn-ea"/>
                <a:cs typeface="+mn-cs"/>
              </a:rPr>
              <a:t>(CCRA4 Evidence Report </a:t>
            </a:r>
            <a:r>
              <a:rPr lang="en-GB" sz="1013" b="1" kern="0">
                <a:solidFill>
                  <a:srgbClr val="000000"/>
                </a:solidFill>
                <a:latin typeface="Century Gothic"/>
              </a:rPr>
              <a:t>due in</a:t>
            </a:r>
            <a:r>
              <a:rPr kumimoji="0" lang="en-GB" sz="1013" b="1" i="0" u="none" strike="noStrike" kern="0" cap="none" spc="0" normalizeH="0" baseline="0" noProof="0">
                <a:ln>
                  <a:noFill/>
                </a:ln>
                <a:solidFill>
                  <a:srgbClr val="000000"/>
                </a:solidFill>
                <a:effectLst/>
                <a:uLnTx/>
                <a:uFillTx/>
                <a:latin typeface="Century Gothic"/>
                <a:ea typeface="+mn-ea"/>
                <a:cs typeface="+mn-cs"/>
              </a:rPr>
              <a:t> May 2026)</a:t>
            </a:r>
          </a:p>
        </p:txBody>
      </p:sp>
      <p:sp>
        <p:nvSpPr>
          <p:cNvPr id="6" name="TextBox 5">
            <a:extLst>
              <a:ext uri="{FF2B5EF4-FFF2-40B4-BE49-F238E27FC236}">
                <a16:creationId xmlns:a16="http://schemas.microsoft.com/office/drawing/2014/main" id="{E9B7E18F-E08A-2AA8-F25A-58419B592C32}"/>
              </a:ext>
            </a:extLst>
          </p:cNvPr>
          <p:cNvSpPr txBox="1"/>
          <p:nvPr/>
        </p:nvSpPr>
        <p:spPr>
          <a:xfrm>
            <a:off x="257513" y="2998461"/>
            <a:ext cx="1656000" cy="1027589"/>
          </a:xfrm>
          <a:prstGeom prst="rect">
            <a:avLst/>
          </a:prstGeom>
          <a:solidFill>
            <a:srgbClr val="E2D9FF"/>
          </a:solidFill>
          <a:ln w="9525"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13" b="0" i="0" u="none" strike="noStrike" kern="0" cap="none" spc="0" normalizeH="0" baseline="0" noProof="0" dirty="0">
                <a:ln>
                  <a:noFill/>
                </a:ln>
                <a:solidFill>
                  <a:srgbClr val="000000"/>
                </a:solidFill>
                <a:effectLst/>
                <a:uLnTx/>
                <a:uFillTx/>
                <a:latin typeface="Century Gothic"/>
                <a:ea typeface="+mn-ea"/>
                <a:cs typeface="+mn-cs"/>
              </a:rPr>
              <a:t>Climate Change Committee progress reports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13" b="1" i="0" u="none" strike="noStrike" kern="0" cap="none" spc="0" normalizeH="0" baseline="0" noProof="0" dirty="0">
                <a:ln>
                  <a:noFill/>
                </a:ln>
                <a:solidFill>
                  <a:srgbClr val="000000"/>
                </a:solidFill>
                <a:effectLst/>
                <a:uLnTx/>
                <a:uFillTx/>
                <a:latin typeface="Century Gothic"/>
                <a:ea typeface="+mn-ea"/>
                <a:cs typeface="+mn-cs"/>
              </a:rPr>
              <a:t>(Next Scotland Progress Report </a:t>
            </a:r>
            <a:r>
              <a:rPr lang="en-GB" sz="1013" b="1" kern="0" dirty="0">
                <a:solidFill>
                  <a:srgbClr val="000000"/>
                </a:solidFill>
                <a:latin typeface="Century Gothic"/>
              </a:rPr>
              <a:t>Q3</a:t>
            </a:r>
            <a:r>
              <a:rPr kumimoji="0" lang="en-GB" sz="1013" b="1" i="0" u="none" strike="noStrike" kern="0" cap="none" spc="0" normalizeH="0" baseline="0" noProof="0" dirty="0">
                <a:ln>
                  <a:noFill/>
                </a:ln>
                <a:solidFill>
                  <a:srgbClr val="000000"/>
                </a:solidFill>
                <a:effectLst/>
                <a:uLnTx/>
                <a:uFillTx/>
                <a:latin typeface="Century Gothic"/>
                <a:ea typeface="+mn-ea"/>
                <a:cs typeface="+mn-cs"/>
              </a:rPr>
              <a:t> 2026)</a:t>
            </a:r>
          </a:p>
        </p:txBody>
      </p:sp>
      <p:sp>
        <p:nvSpPr>
          <p:cNvPr id="7" name="TextBox 6">
            <a:extLst>
              <a:ext uri="{FF2B5EF4-FFF2-40B4-BE49-F238E27FC236}">
                <a16:creationId xmlns:a16="http://schemas.microsoft.com/office/drawing/2014/main" id="{3E7A8C5A-ED0C-47BE-5655-CA47733944E7}"/>
              </a:ext>
            </a:extLst>
          </p:cNvPr>
          <p:cNvSpPr txBox="1"/>
          <p:nvPr/>
        </p:nvSpPr>
        <p:spPr>
          <a:xfrm>
            <a:off x="7228502" y="1034078"/>
            <a:ext cx="1656000" cy="504000"/>
          </a:xfrm>
          <a:prstGeom prst="rect">
            <a:avLst/>
          </a:prstGeom>
          <a:solidFill>
            <a:srgbClr val="E2D9FF"/>
          </a:solidFill>
          <a:ln w="9525" cap="flat" cmpd="sng" algn="ctr">
            <a:noFill/>
            <a:prstDash val="solid"/>
            <a:miter lim="800000"/>
          </a:ln>
          <a:effectLst/>
        </p:spPr>
        <p:txBody>
          <a:bodyPr wrap="square" tIns="36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000000"/>
                </a:solidFill>
                <a:effectLst/>
                <a:uLnTx/>
                <a:uFillTx/>
                <a:latin typeface="Century Gothic"/>
                <a:ea typeface="+mn-ea"/>
                <a:cs typeface="+mn-cs"/>
              </a:rPr>
              <a:t>UK climate projections (Met Office)</a:t>
            </a:r>
          </a:p>
        </p:txBody>
      </p:sp>
      <p:sp>
        <p:nvSpPr>
          <p:cNvPr id="8" name="TextBox 7">
            <a:extLst>
              <a:ext uri="{FF2B5EF4-FFF2-40B4-BE49-F238E27FC236}">
                <a16:creationId xmlns:a16="http://schemas.microsoft.com/office/drawing/2014/main" id="{477C6116-B63C-0D1F-7B42-8A21E9ACC775}"/>
              </a:ext>
            </a:extLst>
          </p:cNvPr>
          <p:cNvSpPr txBox="1"/>
          <p:nvPr/>
        </p:nvSpPr>
        <p:spPr>
          <a:xfrm>
            <a:off x="7228502" y="1653622"/>
            <a:ext cx="1656000" cy="504000"/>
          </a:xfrm>
          <a:prstGeom prst="rect">
            <a:avLst/>
          </a:prstGeom>
          <a:solidFill>
            <a:srgbClr val="E2D9FF"/>
          </a:solidFill>
          <a:ln w="9525" cap="flat" cmpd="sng" algn="ctr">
            <a:noFill/>
            <a:prstDash val="solid"/>
            <a:miter lim="800000"/>
          </a:ln>
          <a:effectLst/>
        </p:spPr>
        <p:txBody>
          <a:bodyPr wrap="square" tIns="36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000000"/>
                </a:solidFill>
                <a:effectLst/>
                <a:uLnTx/>
                <a:uFillTx/>
                <a:latin typeface="Century Gothic"/>
                <a:ea typeface="+mn-ea"/>
                <a:cs typeface="+mn-cs"/>
              </a:rPr>
              <a:t>Climate impacts and adaptation research</a:t>
            </a:r>
          </a:p>
        </p:txBody>
      </p:sp>
      <p:sp>
        <p:nvSpPr>
          <p:cNvPr id="9" name="TextBox 8">
            <a:extLst>
              <a:ext uri="{FF2B5EF4-FFF2-40B4-BE49-F238E27FC236}">
                <a16:creationId xmlns:a16="http://schemas.microsoft.com/office/drawing/2014/main" id="{4FD0CBCA-B553-C40B-6A98-9198404F6811}"/>
              </a:ext>
            </a:extLst>
          </p:cNvPr>
          <p:cNvSpPr txBox="1"/>
          <p:nvPr/>
        </p:nvSpPr>
        <p:spPr>
          <a:xfrm>
            <a:off x="7228502" y="2273166"/>
            <a:ext cx="1656000" cy="504000"/>
          </a:xfrm>
          <a:prstGeom prst="rect">
            <a:avLst/>
          </a:prstGeom>
          <a:solidFill>
            <a:srgbClr val="E2D9FF"/>
          </a:solidFill>
          <a:ln w="9525" cap="flat" cmpd="sng" algn="ctr">
            <a:noFill/>
            <a:prstDash val="solid"/>
            <a:miter lim="800000"/>
          </a:ln>
          <a:effectLst/>
        </p:spPr>
        <p:txBody>
          <a:bodyPr wrap="square" tIns="36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000000"/>
                </a:solidFill>
                <a:effectLst/>
                <a:uLnTx/>
                <a:uFillTx/>
                <a:latin typeface="Century Gothic"/>
                <a:ea typeface="+mn-ea"/>
                <a:cs typeface="+mn-cs"/>
              </a:rPr>
              <a:t>Adaptation Reporting Power (ARP)</a:t>
            </a:r>
          </a:p>
        </p:txBody>
      </p:sp>
      <p:sp>
        <p:nvSpPr>
          <p:cNvPr id="10" name="TextBox 9">
            <a:extLst>
              <a:ext uri="{FF2B5EF4-FFF2-40B4-BE49-F238E27FC236}">
                <a16:creationId xmlns:a16="http://schemas.microsoft.com/office/drawing/2014/main" id="{B9495496-2C88-827B-5B36-0C7336B960A0}"/>
              </a:ext>
            </a:extLst>
          </p:cNvPr>
          <p:cNvSpPr txBox="1"/>
          <p:nvPr/>
        </p:nvSpPr>
        <p:spPr>
          <a:xfrm>
            <a:off x="7228502" y="2892710"/>
            <a:ext cx="1656000" cy="504000"/>
          </a:xfrm>
          <a:prstGeom prst="rect">
            <a:avLst/>
          </a:prstGeom>
          <a:solidFill>
            <a:srgbClr val="E2D9FF"/>
          </a:solidFill>
          <a:ln w="9525" cap="flat" cmpd="sng" algn="ctr">
            <a:noFill/>
            <a:prstDash val="solid"/>
            <a:miter lim="800000"/>
          </a:ln>
          <a:effectLst/>
        </p:spPr>
        <p:txBody>
          <a:bodyPr wrap="square" tIns="36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000000"/>
                </a:solidFill>
                <a:effectLst/>
                <a:uLnTx/>
                <a:uFillTx/>
                <a:latin typeface="Century Gothic"/>
                <a:ea typeface="+mn-ea"/>
                <a:cs typeface="+mn-cs"/>
              </a:rPr>
              <a:t>Regional and sectoral adaptation plans</a:t>
            </a:r>
          </a:p>
        </p:txBody>
      </p:sp>
      <p:sp>
        <p:nvSpPr>
          <p:cNvPr id="11" name="TextBox 10">
            <a:extLst>
              <a:ext uri="{FF2B5EF4-FFF2-40B4-BE49-F238E27FC236}">
                <a16:creationId xmlns:a16="http://schemas.microsoft.com/office/drawing/2014/main" id="{6FD6825A-9B26-D347-4B1F-A29F266C1CD3}"/>
              </a:ext>
            </a:extLst>
          </p:cNvPr>
          <p:cNvSpPr txBox="1"/>
          <p:nvPr/>
        </p:nvSpPr>
        <p:spPr>
          <a:xfrm>
            <a:off x="7228502" y="3512256"/>
            <a:ext cx="1656000" cy="504000"/>
          </a:xfrm>
          <a:prstGeom prst="rect">
            <a:avLst/>
          </a:prstGeom>
          <a:solidFill>
            <a:srgbClr val="E2D9FF"/>
          </a:solidFill>
          <a:ln w="9525" cap="flat" cmpd="sng" algn="ctr">
            <a:noFill/>
            <a:prstDash val="solid"/>
            <a:miter lim="800000"/>
          </a:ln>
          <a:effectLst/>
        </p:spPr>
        <p:txBody>
          <a:bodyPr wrap="square" tIns="36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000000"/>
                </a:solidFill>
                <a:effectLst/>
                <a:uLnTx/>
                <a:uFillTx/>
                <a:latin typeface="Century Gothic"/>
                <a:ea typeface="+mn-ea"/>
                <a:cs typeface="+mn-cs"/>
              </a:rPr>
              <a:t>Government policies</a:t>
            </a:r>
          </a:p>
        </p:txBody>
      </p:sp>
      <p:sp>
        <p:nvSpPr>
          <p:cNvPr id="12" name="Arrow: Right 11">
            <a:extLst>
              <a:ext uri="{FF2B5EF4-FFF2-40B4-BE49-F238E27FC236}">
                <a16:creationId xmlns:a16="http://schemas.microsoft.com/office/drawing/2014/main" id="{B5D372AD-2AA8-D283-4BCF-C9C0A494E1F1}"/>
              </a:ext>
            </a:extLst>
          </p:cNvPr>
          <p:cNvSpPr/>
          <p:nvPr/>
        </p:nvSpPr>
        <p:spPr>
          <a:xfrm>
            <a:off x="1976705" y="2306945"/>
            <a:ext cx="973269" cy="432167"/>
          </a:xfrm>
          <a:prstGeom prst="rightArrow">
            <a:avLst/>
          </a:prstGeom>
          <a:solidFill>
            <a:srgbClr val="7142FF"/>
          </a:solidFill>
          <a:ln w="9525" cap="flat" cmpd="sng" algn="ctr">
            <a:solidFill>
              <a:srgbClr val="7142FF"/>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srgbClr val="FFFFFF"/>
              </a:solidFill>
              <a:effectLst/>
              <a:uLnTx/>
              <a:uFillTx/>
              <a:latin typeface="Century Gothic"/>
              <a:ea typeface="+mn-ea"/>
              <a:cs typeface="+mn-cs"/>
            </a:endParaRPr>
          </a:p>
        </p:txBody>
      </p:sp>
      <p:sp>
        <p:nvSpPr>
          <p:cNvPr id="13" name="Arrow: Right 12">
            <a:extLst>
              <a:ext uri="{FF2B5EF4-FFF2-40B4-BE49-F238E27FC236}">
                <a16:creationId xmlns:a16="http://schemas.microsoft.com/office/drawing/2014/main" id="{9D79CA42-27CF-DC38-A0BD-41C9A46E9097}"/>
              </a:ext>
            </a:extLst>
          </p:cNvPr>
          <p:cNvSpPr/>
          <p:nvPr/>
        </p:nvSpPr>
        <p:spPr>
          <a:xfrm rot="10800000">
            <a:off x="6117027" y="2306945"/>
            <a:ext cx="1018451" cy="432167"/>
          </a:xfrm>
          <a:prstGeom prst="rightArrow">
            <a:avLst/>
          </a:prstGeom>
          <a:solidFill>
            <a:srgbClr val="7142FF"/>
          </a:solidFill>
          <a:ln w="9525" cap="flat" cmpd="sng" algn="ctr">
            <a:solidFill>
              <a:srgbClr val="7142FF"/>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1635978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692BF1-D92C-1A78-46D9-77743D7D069A}"/>
              </a:ext>
            </a:extLst>
          </p:cNvPr>
          <p:cNvSpPr>
            <a:spLocks noGrp="1"/>
          </p:cNvSpPr>
          <p:nvPr>
            <p:ph type="body" sz="quarter" idx="13"/>
          </p:nvPr>
        </p:nvSpPr>
        <p:spPr/>
        <p:txBody>
          <a:bodyPr/>
          <a:lstStyle/>
          <a:p>
            <a:r>
              <a:rPr lang="en-GB" dirty="0"/>
              <a:t>Adaptation progress report 2025: cross economy assessment</a:t>
            </a:r>
          </a:p>
        </p:txBody>
      </p:sp>
      <p:sp>
        <p:nvSpPr>
          <p:cNvPr id="3" name="Title 2">
            <a:extLst>
              <a:ext uri="{FF2B5EF4-FFF2-40B4-BE49-F238E27FC236}">
                <a16:creationId xmlns:a16="http://schemas.microsoft.com/office/drawing/2014/main" id="{31C133BC-D7DB-F8DD-7180-E16737B707DF}"/>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8DC6289A-33AA-F5F4-3934-3275FB339E47}"/>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081970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857C3-F98B-206D-D2EA-88243C58703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FF9400-7B6C-28C1-1617-C68109BF3375}"/>
              </a:ext>
            </a:extLst>
          </p:cNvPr>
          <p:cNvSpPr>
            <a:spLocks noGrp="1"/>
          </p:cNvSpPr>
          <p:nvPr>
            <p:ph type="ftr" sz="quarter" idx="11"/>
          </p:nvPr>
        </p:nvSpPr>
        <p:spPr/>
        <p:txBody>
          <a:bodyPr/>
          <a:lstStyle/>
          <a:p>
            <a:r>
              <a:rPr lang="en-US"/>
              <a:t>Cross-economy assessment</a:t>
            </a:r>
            <a:endParaRPr lang="en-GB"/>
          </a:p>
        </p:txBody>
      </p:sp>
      <p:sp>
        <p:nvSpPr>
          <p:cNvPr id="3" name="Title 2">
            <a:extLst>
              <a:ext uri="{FF2B5EF4-FFF2-40B4-BE49-F238E27FC236}">
                <a16:creationId xmlns:a16="http://schemas.microsoft.com/office/drawing/2014/main" id="{E7F60CB6-F8A4-96E5-861A-79ACC8F97200}"/>
              </a:ext>
            </a:extLst>
          </p:cNvPr>
          <p:cNvSpPr>
            <a:spLocks noGrp="1"/>
          </p:cNvSpPr>
          <p:nvPr>
            <p:ph type="title"/>
          </p:nvPr>
        </p:nvSpPr>
        <p:spPr/>
        <p:txBody>
          <a:bodyPr/>
          <a:lstStyle/>
          <a:p>
            <a:r>
              <a:rPr lang="en-US"/>
              <a:t>Measuring progress on adaptation</a:t>
            </a:r>
            <a:br>
              <a:rPr lang="en-GB"/>
            </a:br>
            <a:r>
              <a:rPr lang="en-GB">
                <a:solidFill>
                  <a:schemeClr val="tx1"/>
                </a:solidFill>
              </a:rPr>
              <a:t>Key areas of adaptation for a well-adapted UK</a:t>
            </a:r>
            <a:endParaRPr lang="en-GB"/>
          </a:p>
        </p:txBody>
      </p:sp>
      <p:grpSp>
        <p:nvGrpSpPr>
          <p:cNvPr id="4" name="Group 3">
            <a:extLst>
              <a:ext uri="{FF2B5EF4-FFF2-40B4-BE49-F238E27FC236}">
                <a16:creationId xmlns:a16="http://schemas.microsoft.com/office/drawing/2014/main" id="{734F24AC-74B1-EA13-3FA9-3C4BC54CC3D3}"/>
              </a:ext>
            </a:extLst>
          </p:cNvPr>
          <p:cNvGrpSpPr/>
          <p:nvPr/>
        </p:nvGrpSpPr>
        <p:grpSpPr>
          <a:xfrm>
            <a:off x="242874" y="905185"/>
            <a:ext cx="8614451" cy="3475330"/>
            <a:chOff x="242874" y="905185"/>
            <a:chExt cx="8614451" cy="3475330"/>
          </a:xfrm>
        </p:grpSpPr>
        <p:sp>
          <p:nvSpPr>
            <p:cNvPr id="18" name="Rectangle 17">
              <a:extLst>
                <a:ext uri="{FF2B5EF4-FFF2-40B4-BE49-F238E27FC236}">
                  <a16:creationId xmlns:a16="http://schemas.microsoft.com/office/drawing/2014/main" id="{52327C60-B6BA-036D-7695-BC2F155C2A50}"/>
                </a:ext>
              </a:extLst>
            </p:cNvPr>
            <p:cNvSpPr/>
            <p:nvPr/>
          </p:nvSpPr>
          <p:spPr>
            <a:xfrm>
              <a:off x="250825" y="1387891"/>
              <a:ext cx="1692000" cy="72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Nature</a:t>
              </a:r>
            </a:p>
          </p:txBody>
        </p:sp>
        <p:sp>
          <p:nvSpPr>
            <p:cNvPr id="19" name="Rectangle 18">
              <a:extLst>
                <a:ext uri="{FF2B5EF4-FFF2-40B4-BE49-F238E27FC236}">
                  <a16:creationId xmlns:a16="http://schemas.microsoft.com/office/drawing/2014/main" id="{CD3267EE-1E20-6C74-B242-49013FC36476}"/>
                </a:ext>
              </a:extLst>
            </p:cNvPr>
            <p:cNvSpPr/>
            <p:nvPr/>
          </p:nvSpPr>
          <p:spPr>
            <a:xfrm>
              <a:off x="242874" y="2140191"/>
              <a:ext cx="1692000" cy="72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Working land and seas</a:t>
              </a:r>
            </a:p>
          </p:txBody>
        </p:sp>
        <p:sp>
          <p:nvSpPr>
            <p:cNvPr id="20" name="Rectangle 19">
              <a:extLst>
                <a:ext uri="{FF2B5EF4-FFF2-40B4-BE49-F238E27FC236}">
                  <a16:creationId xmlns:a16="http://schemas.microsoft.com/office/drawing/2014/main" id="{251D00CC-7882-CF97-674A-44D12DD942BC}"/>
                </a:ext>
              </a:extLst>
            </p:cNvPr>
            <p:cNvSpPr/>
            <p:nvPr/>
          </p:nvSpPr>
          <p:spPr>
            <a:xfrm>
              <a:off x="251480" y="2892491"/>
              <a:ext cx="1692000" cy="72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Food security</a:t>
              </a:r>
            </a:p>
          </p:txBody>
        </p:sp>
        <p:sp>
          <p:nvSpPr>
            <p:cNvPr id="21" name="Rectangle 20">
              <a:extLst>
                <a:ext uri="{FF2B5EF4-FFF2-40B4-BE49-F238E27FC236}">
                  <a16:creationId xmlns:a16="http://schemas.microsoft.com/office/drawing/2014/main" id="{96EA28B6-BD1C-8955-6707-642F6150172D}"/>
                </a:ext>
              </a:extLst>
            </p:cNvPr>
            <p:cNvSpPr/>
            <p:nvPr/>
          </p:nvSpPr>
          <p:spPr>
            <a:xfrm>
              <a:off x="1970724" y="1388932"/>
              <a:ext cx="1692000" cy="72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Water supply</a:t>
              </a:r>
            </a:p>
          </p:txBody>
        </p:sp>
        <p:sp>
          <p:nvSpPr>
            <p:cNvPr id="22" name="Rectangle 21">
              <a:extLst>
                <a:ext uri="{FF2B5EF4-FFF2-40B4-BE49-F238E27FC236}">
                  <a16:creationId xmlns:a16="http://schemas.microsoft.com/office/drawing/2014/main" id="{904AEC7C-0081-AEFC-B988-61EC83D0D1E0}"/>
                </a:ext>
              </a:extLst>
            </p:cNvPr>
            <p:cNvSpPr/>
            <p:nvPr/>
          </p:nvSpPr>
          <p:spPr>
            <a:xfrm>
              <a:off x="1970724" y="2140438"/>
              <a:ext cx="1692000" cy="72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Energy</a:t>
              </a:r>
            </a:p>
          </p:txBody>
        </p:sp>
        <p:sp>
          <p:nvSpPr>
            <p:cNvPr id="23" name="Rectangle 22">
              <a:extLst>
                <a:ext uri="{FF2B5EF4-FFF2-40B4-BE49-F238E27FC236}">
                  <a16:creationId xmlns:a16="http://schemas.microsoft.com/office/drawing/2014/main" id="{407C6148-921C-EBF8-2285-852FB13F3ADE}"/>
                </a:ext>
              </a:extLst>
            </p:cNvPr>
            <p:cNvSpPr/>
            <p:nvPr/>
          </p:nvSpPr>
          <p:spPr>
            <a:xfrm>
              <a:off x="1978675" y="2899623"/>
              <a:ext cx="1692000" cy="72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Telecoms and ICT</a:t>
              </a:r>
            </a:p>
          </p:txBody>
        </p:sp>
        <p:sp>
          <p:nvSpPr>
            <p:cNvPr id="24" name="Rectangle 23">
              <a:extLst>
                <a:ext uri="{FF2B5EF4-FFF2-40B4-BE49-F238E27FC236}">
                  <a16:creationId xmlns:a16="http://schemas.microsoft.com/office/drawing/2014/main" id="{9D2CF671-3FBE-BBEE-46C5-FA1328025DC1}"/>
                </a:ext>
              </a:extLst>
            </p:cNvPr>
            <p:cNvSpPr/>
            <p:nvPr/>
          </p:nvSpPr>
          <p:spPr>
            <a:xfrm>
              <a:off x="1978675" y="3660515"/>
              <a:ext cx="1692000" cy="72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Transport</a:t>
              </a:r>
            </a:p>
          </p:txBody>
        </p:sp>
        <p:sp>
          <p:nvSpPr>
            <p:cNvPr id="25" name="Rectangle 24">
              <a:extLst>
                <a:ext uri="{FF2B5EF4-FFF2-40B4-BE49-F238E27FC236}">
                  <a16:creationId xmlns:a16="http://schemas.microsoft.com/office/drawing/2014/main" id="{4103845F-02E8-9739-127D-877C95A6C05D}"/>
                </a:ext>
              </a:extLst>
            </p:cNvPr>
            <p:cNvSpPr/>
            <p:nvPr/>
          </p:nvSpPr>
          <p:spPr>
            <a:xfrm>
              <a:off x="3698579" y="1387891"/>
              <a:ext cx="1692000" cy="720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Towns and cities</a:t>
              </a:r>
            </a:p>
          </p:txBody>
        </p:sp>
        <p:sp>
          <p:nvSpPr>
            <p:cNvPr id="26" name="Rectangle 25">
              <a:extLst>
                <a:ext uri="{FF2B5EF4-FFF2-40B4-BE49-F238E27FC236}">
                  <a16:creationId xmlns:a16="http://schemas.microsoft.com/office/drawing/2014/main" id="{32C0E9E8-F4D0-4123-4BE3-3319D846FA8B}"/>
                </a:ext>
              </a:extLst>
            </p:cNvPr>
            <p:cNvSpPr/>
            <p:nvPr/>
          </p:nvSpPr>
          <p:spPr>
            <a:xfrm>
              <a:off x="3699584" y="2138465"/>
              <a:ext cx="1692000" cy="720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Buildings</a:t>
              </a:r>
            </a:p>
          </p:txBody>
        </p:sp>
        <p:sp>
          <p:nvSpPr>
            <p:cNvPr id="27" name="Rectangle 26">
              <a:extLst>
                <a:ext uri="{FF2B5EF4-FFF2-40B4-BE49-F238E27FC236}">
                  <a16:creationId xmlns:a16="http://schemas.microsoft.com/office/drawing/2014/main" id="{795C5F70-6A42-B725-7574-68AFE4E11289}"/>
                </a:ext>
              </a:extLst>
            </p:cNvPr>
            <p:cNvSpPr/>
            <p:nvPr/>
          </p:nvSpPr>
          <p:spPr>
            <a:xfrm>
              <a:off x="3709261" y="2886844"/>
              <a:ext cx="1692000" cy="720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Community preparedness and response</a:t>
              </a:r>
            </a:p>
          </p:txBody>
        </p:sp>
        <p:sp>
          <p:nvSpPr>
            <p:cNvPr id="28" name="Rectangle 27">
              <a:extLst>
                <a:ext uri="{FF2B5EF4-FFF2-40B4-BE49-F238E27FC236}">
                  <a16:creationId xmlns:a16="http://schemas.microsoft.com/office/drawing/2014/main" id="{3B4E52DB-7537-09DB-4BC9-9641B396AACA}"/>
                </a:ext>
              </a:extLst>
            </p:cNvPr>
            <p:cNvSpPr/>
            <p:nvPr/>
          </p:nvSpPr>
          <p:spPr>
            <a:xfrm>
              <a:off x="5426370" y="1387891"/>
              <a:ext cx="1692000" cy="72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Health</a:t>
              </a:r>
            </a:p>
          </p:txBody>
        </p:sp>
        <p:sp>
          <p:nvSpPr>
            <p:cNvPr id="29" name="Rectangle 28">
              <a:extLst>
                <a:ext uri="{FF2B5EF4-FFF2-40B4-BE49-F238E27FC236}">
                  <a16:creationId xmlns:a16="http://schemas.microsoft.com/office/drawing/2014/main" id="{51ADB945-B053-F48E-54C8-E5A302AB96EF}"/>
                </a:ext>
              </a:extLst>
            </p:cNvPr>
            <p:cNvSpPr/>
            <p:nvPr/>
          </p:nvSpPr>
          <p:spPr>
            <a:xfrm>
              <a:off x="7163097" y="1391749"/>
              <a:ext cx="1692000" cy="720000"/>
            </a:xfrm>
            <a:prstGeom prst="rect">
              <a:avLst/>
            </a:prstGeom>
            <a:solidFill>
              <a:srgbClr val="E2D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Business</a:t>
              </a:r>
            </a:p>
          </p:txBody>
        </p:sp>
        <p:sp>
          <p:nvSpPr>
            <p:cNvPr id="30" name="Rectangle 29">
              <a:extLst>
                <a:ext uri="{FF2B5EF4-FFF2-40B4-BE49-F238E27FC236}">
                  <a16:creationId xmlns:a16="http://schemas.microsoft.com/office/drawing/2014/main" id="{96153E4E-5B13-6C2A-8D64-0867FD90ABDE}"/>
                </a:ext>
              </a:extLst>
            </p:cNvPr>
            <p:cNvSpPr/>
            <p:nvPr/>
          </p:nvSpPr>
          <p:spPr>
            <a:xfrm>
              <a:off x="7165325" y="2148142"/>
              <a:ext cx="1692000" cy="720000"/>
            </a:xfrm>
            <a:prstGeom prst="rect">
              <a:avLst/>
            </a:prstGeom>
            <a:solidFill>
              <a:srgbClr val="E2D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Finance</a:t>
              </a:r>
            </a:p>
          </p:txBody>
        </p:sp>
        <p:sp>
          <p:nvSpPr>
            <p:cNvPr id="31" name="TextBox 30">
              <a:extLst>
                <a:ext uri="{FF2B5EF4-FFF2-40B4-BE49-F238E27FC236}">
                  <a16:creationId xmlns:a16="http://schemas.microsoft.com/office/drawing/2014/main" id="{723D3BB8-052C-2CC4-8219-FCBDA68AAB0E}"/>
                </a:ext>
              </a:extLst>
            </p:cNvPr>
            <p:cNvSpPr txBox="1"/>
            <p:nvPr/>
          </p:nvSpPr>
          <p:spPr>
            <a:xfrm>
              <a:off x="251480" y="909298"/>
              <a:ext cx="1699291" cy="461665"/>
            </a:xfrm>
            <a:prstGeom prst="rect">
              <a:avLst/>
            </a:prstGeom>
            <a:solidFill>
              <a:schemeClr val="tx1"/>
            </a:solidFill>
          </p:spPr>
          <p:txBody>
            <a:bodyPr wrap="square" rtlCol="0">
              <a:spAutoFit/>
            </a:bodyPr>
            <a:lstStyle/>
            <a:p>
              <a:r>
                <a:rPr lang="en-GB" sz="1200" b="1">
                  <a:solidFill>
                    <a:schemeClr val="bg1"/>
                  </a:solidFill>
                </a:rPr>
                <a:t>Land, nature, and food</a:t>
              </a:r>
            </a:p>
          </p:txBody>
        </p:sp>
        <p:sp>
          <p:nvSpPr>
            <p:cNvPr id="32" name="TextBox 31">
              <a:extLst>
                <a:ext uri="{FF2B5EF4-FFF2-40B4-BE49-F238E27FC236}">
                  <a16:creationId xmlns:a16="http://schemas.microsoft.com/office/drawing/2014/main" id="{6C753EC7-95BD-9CA5-D82D-BD0D6F3D7F70}"/>
                </a:ext>
              </a:extLst>
            </p:cNvPr>
            <p:cNvSpPr txBox="1"/>
            <p:nvPr/>
          </p:nvSpPr>
          <p:spPr>
            <a:xfrm>
              <a:off x="1972758" y="916056"/>
              <a:ext cx="1692000" cy="460800"/>
            </a:xfrm>
            <a:prstGeom prst="rect">
              <a:avLst/>
            </a:prstGeom>
            <a:solidFill>
              <a:schemeClr val="tx1"/>
            </a:solidFill>
          </p:spPr>
          <p:txBody>
            <a:bodyPr wrap="square" rtlCol="0">
              <a:spAutoFit/>
            </a:bodyPr>
            <a:lstStyle/>
            <a:p>
              <a:r>
                <a:rPr lang="en-GB" sz="1200" b="1">
                  <a:solidFill>
                    <a:schemeClr val="bg1"/>
                  </a:solidFill>
                </a:rPr>
                <a:t>Infrastructure</a:t>
              </a:r>
            </a:p>
          </p:txBody>
        </p:sp>
        <p:sp>
          <p:nvSpPr>
            <p:cNvPr id="33" name="TextBox 32">
              <a:extLst>
                <a:ext uri="{FF2B5EF4-FFF2-40B4-BE49-F238E27FC236}">
                  <a16:creationId xmlns:a16="http://schemas.microsoft.com/office/drawing/2014/main" id="{471F0EB6-0642-D5E9-4902-6FDDB82486E5}"/>
                </a:ext>
              </a:extLst>
            </p:cNvPr>
            <p:cNvSpPr txBox="1"/>
            <p:nvPr/>
          </p:nvSpPr>
          <p:spPr>
            <a:xfrm>
              <a:off x="3702479" y="910324"/>
              <a:ext cx="1692000" cy="461665"/>
            </a:xfrm>
            <a:prstGeom prst="rect">
              <a:avLst/>
            </a:prstGeom>
            <a:solidFill>
              <a:schemeClr val="tx1"/>
            </a:solidFill>
          </p:spPr>
          <p:txBody>
            <a:bodyPr wrap="square" rtlCol="0">
              <a:spAutoFit/>
            </a:bodyPr>
            <a:lstStyle/>
            <a:p>
              <a:r>
                <a:rPr lang="en-GB" sz="1200" b="1">
                  <a:solidFill>
                    <a:schemeClr val="bg1"/>
                  </a:solidFill>
                </a:rPr>
                <a:t>Built environment and communities</a:t>
              </a:r>
            </a:p>
          </p:txBody>
        </p:sp>
        <p:sp>
          <p:nvSpPr>
            <p:cNvPr id="34" name="TextBox 33">
              <a:extLst>
                <a:ext uri="{FF2B5EF4-FFF2-40B4-BE49-F238E27FC236}">
                  <a16:creationId xmlns:a16="http://schemas.microsoft.com/office/drawing/2014/main" id="{87814D39-42E8-9505-C369-60F05137310B}"/>
                </a:ext>
              </a:extLst>
            </p:cNvPr>
            <p:cNvSpPr txBox="1"/>
            <p:nvPr/>
          </p:nvSpPr>
          <p:spPr>
            <a:xfrm>
              <a:off x="5434234" y="905185"/>
              <a:ext cx="1692000" cy="461665"/>
            </a:xfrm>
            <a:prstGeom prst="rect">
              <a:avLst/>
            </a:prstGeom>
            <a:solidFill>
              <a:schemeClr val="tx1"/>
            </a:solidFill>
          </p:spPr>
          <p:txBody>
            <a:bodyPr wrap="square" rtlCol="0">
              <a:spAutoFit/>
            </a:bodyPr>
            <a:lstStyle/>
            <a:p>
              <a:r>
                <a:rPr lang="en-GB" sz="1200" b="1">
                  <a:solidFill>
                    <a:schemeClr val="bg1"/>
                  </a:solidFill>
                </a:rPr>
                <a:t>Health and wellbeing</a:t>
              </a:r>
            </a:p>
          </p:txBody>
        </p:sp>
        <p:sp>
          <p:nvSpPr>
            <p:cNvPr id="35" name="TextBox 34">
              <a:extLst>
                <a:ext uri="{FF2B5EF4-FFF2-40B4-BE49-F238E27FC236}">
                  <a16:creationId xmlns:a16="http://schemas.microsoft.com/office/drawing/2014/main" id="{658020D8-4C4B-95F9-4DA7-813313B21672}"/>
                </a:ext>
              </a:extLst>
            </p:cNvPr>
            <p:cNvSpPr txBox="1"/>
            <p:nvPr/>
          </p:nvSpPr>
          <p:spPr>
            <a:xfrm>
              <a:off x="7161276" y="905423"/>
              <a:ext cx="1692000" cy="460800"/>
            </a:xfrm>
            <a:prstGeom prst="rect">
              <a:avLst/>
            </a:prstGeom>
            <a:solidFill>
              <a:schemeClr val="tx1"/>
            </a:solidFill>
          </p:spPr>
          <p:txBody>
            <a:bodyPr wrap="square" rtlCol="0">
              <a:spAutoFit/>
            </a:bodyPr>
            <a:lstStyle/>
            <a:p>
              <a:r>
                <a:rPr lang="en-GB" sz="1200" b="1">
                  <a:solidFill>
                    <a:schemeClr val="bg1"/>
                  </a:solidFill>
                </a:rPr>
                <a:t>Economy</a:t>
              </a:r>
            </a:p>
          </p:txBody>
        </p:sp>
      </p:grpSp>
    </p:spTree>
    <p:extLst>
      <p:ext uri="{BB962C8B-B14F-4D97-AF65-F5344CB8AC3E}">
        <p14:creationId xmlns:p14="http://schemas.microsoft.com/office/powerpoint/2010/main" val="295047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9F933E-ABBD-AA3B-6201-7F7A0AAA3F68}"/>
              </a:ext>
            </a:extLst>
          </p:cNvPr>
          <p:cNvSpPr>
            <a:spLocks noGrp="1"/>
          </p:cNvSpPr>
          <p:nvPr>
            <p:ph type="ftr" sz="quarter" idx="11"/>
          </p:nvPr>
        </p:nvSpPr>
        <p:spPr/>
        <p:txBody>
          <a:bodyPr/>
          <a:lstStyle/>
          <a:p>
            <a:r>
              <a:rPr lang="en-US"/>
              <a:t>Cross-economy assessment</a:t>
            </a:r>
            <a:endParaRPr lang="en-GB"/>
          </a:p>
        </p:txBody>
      </p:sp>
      <p:sp>
        <p:nvSpPr>
          <p:cNvPr id="3" name="Title 2">
            <a:extLst>
              <a:ext uri="{FF2B5EF4-FFF2-40B4-BE49-F238E27FC236}">
                <a16:creationId xmlns:a16="http://schemas.microsoft.com/office/drawing/2014/main" id="{885584BC-E8B9-5AA4-F98F-679257B15059}"/>
              </a:ext>
            </a:extLst>
          </p:cNvPr>
          <p:cNvSpPr>
            <a:spLocks noGrp="1"/>
          </p:cNvSpPr>
          <p:nvPr>
            <p:ph type="title"/>
          </p:nvPr>
        </p:nvSpPr>
        <p:spPr/>
        <p:txBody>
          <a:bodyPr/>
          <a:lstStyle/>
          <a:p>
            <a:r>
              <a:rPr lang="en-US"/>
              <a:t>Measuring progress on adaptation</a:t>
            </a:r>
            <a:br>
              <a:rPr lang="en-US"/>
            </a:br>
            <a:r>
              <a:rPr lang="en-US">
                <a:solidFill>
                  <a:schemeClr val="tx1"/>
                </a:solidFill>
              </a:rPr>
              <a:t>How we monitor preparedness for climate change</a:t>
            </a:r>
            <a:endParaRPr lang="en-GB"/>
          </a:p>
        </p:txBody>
      </p:sp>
      <p:sp>
        <p:nvSpPr>
          <p:cNvPr id="4" name="Rectangle 3">
            <a:extLst>
              <a:ext uri="{FF2B5EF4-FFF2-40B4-BE49-F238E27FC236}">
                <a16:creationId xmlns:a16="http://schemas.microsoft.com/office/drawing/2014/main" id="{AA2D1511-9272-39C9-CDA7-E3C14EF91464}"/>
              </a:ext>
            </a:extLst>
          </p:cNvPr>
          <p:cNvSpPr/>
          <p:nvPr/>
        </p:nvSpPr>
        <p:spPr>
          <a:xfrm>
            <a:off x="2798349" y="730588"/>
            <a:ext cx="3506400" cy="25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Plentiful supply of water for people</a:t>
            </a:r>
          </a:p>
        </p:txBody>
      </p:sp>
      <p:sp>
        <p:nvSpPr>
          <p:cNvPr id="5" name="Rectangle 4">
            <a:extLst>
              <a:ext uri="{FF2B5EF4-FFF2-40B4-BE49-F238E27FC236}">
                <a16:creationId xmlns:a16="http://schemas.microsoft.com/office/drawing/2014/main" id="{4B8A1C3E-B961-B002-3990-CA53DDCBBF96}"/>
              </a:ext>
            </a:extLst>
          </p:cNvPr>
          <p:cNvSpPr/>
          <p:nvPr/>
        </p:nvSpPr>
        <p:spPr>
          <a:xfrm>
            <a:off x="852331" y="1138875"/>
            <a:ext cx="3960000" cy="252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Sufficient water for public supply</a:t>
            </a:r>
          </a:p>
        </p:txBody>
      </p:sp>
      <p:sp>
        <p:nvSpPr>
          <p:cNvPr id="6" name="Rectangle 5">
            <a:extLst>
              <a:ext uri="{FF2B5EF4-FFF2-40B4-BE49-F238E27FC236}">
                <a16:creationId xmlns:a16="http://schemas.microsoft.com/office/drawing/2014/main" id="{9A22B676-11FA-4F77-BE07-E27913FFB8A8}"/>
              </a:ext>
            </a:extLst>
          </p:cNvPr>
          <p:cNvSpPr/>
          <p:nvPr/>
        </p:nvSpPr>
        <p:spPr>
          <a:xfrm>
            <a:off x="4824683" y="1138518"/>
            <a:ext cx="3960000" cy="252000"/>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rPr>
              <a:t>Sufficient water for private supply</a:t>
            </a:r>
          </a:p>
        </p:txBody>
      </p:sp>
      <p:sp>
        <p:nvSpPr>
          <p:cNvPr id="7" name="Rectangle 6">
            <a:extLst>
              <a:ext uri="{FF2B5EF4-FFF2-40B4-BE49-F238E27FC236}">
                <a16:creationId xmlns:a16="http://schemas.microsoft.com/office/drawing/2014/main" id="{44F3C1A0-4DE0-57C0-8DB8-A0D8F531323E}"/>
              </a:ext>
            </a:extLst>
          </p:cNvPr>
          <p:cNvSpPr/>
          <p:nvPr/>
        </p:nvSpPr>
        <p:spPr>
          <a:xfrm>
            <a:off x="852331" y="1564536"/>
            <a:ext cx="1944000" cy="756000"/>
          </a:xfrm>
          <a:prstGeom prst="rect">
            <a:avLst/>
          </a:prstGeom>
          <a:solidFill>
            <a:srgbClr val="FFA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Reduce demand</a:t>
            </a:r>
          </a:p>
        </p:txBody>
      </p:sp>
      <p:sp>
        <p:nvSpPr>
          <p:cNvPr id="8" name="Rectangle 7">
            <a:extLst>
              <a:ext uri="{FF2B5EF4-FFF2-40B4-BE49-F238E27FC236}">
                <a16:creationId xmlns:a16="http://schemas.microsoft.com/office/drawing/2014/main" id="{41D8257D-F90C-9F85-7CD5-4D3F9404CE75}"/>
              </a:ext>
            </a:extLst>
          </p:cNvPr>
          <p:cNvSpPr/>
          <p:nvPr/>
        </p:nvSpPr>
        <p:spPr>
          <a:xfrm>
            <a:off x="2868100" y="1565886"/>
            <a:ext cx="1944000" cy="756000"/>
          </a:xfrm>
          <a:prstGeom prst="rect">
            <a:avLst/>
          </a:prstGeom>
          <a:solidFill>
            <a:srgbClr val="FFA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Improve system performance</a:t>
            </a:r>
          </a:p>
        </p:txBody>
      </p:sp>
      <p:sp>
        <p:nvSpPr>
          <p:cNvPr id="9" name="Rectangle 8">
            <a:extLst>
              <a:ext uri="{FF2B5EF4-FFF2-40B4-BE49-F238E27FC236}">
                <a16:creationId xmlns:a16="http://schemas.microsoft.com/office/drawing/2014/main" id="{DCB2FDE6-F411-916D-5938-968CA26D7763}"/>
              </a:ext>
            </a:extLst>
          </p:cNvPr>
          <p:cNvSpPr/>
          <p:nvPr/>
        </p:nvSpPr>
        <p:spPr>
          <a:xfrm>
            <a:off x="4839083" y="1563521"/>
            <a:ext cx="1944000" cy="756000"/>
          </a:xfrm>
          <a:prstGeom prst="rect">
            <a:avLst/>
          </a:prstGeom>
          <a:solidFill>
            <a:srgbClr val="FFA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Increase supply</a:t>
            </a:r>
          </a:p>
        </p:txBody>
      </p:sp>
      <p:sp>
        <p:nvSpPr>
          <p:cNvPr id="10" name="Rectangle 9">
            <a:extLst>
              <a:ext uri="{FF2B5EF4-FFF2-40B4-BE49-F238E27FC236}">
                <a16:creationId xmlns:a16="http://schemas.microsoft.com/office/drawing/2014/main" id="{3A5059A9-7564-FADE-82BD-EE187DCF0D2B}"/>
              </a:ext>
            </a:extLst>
          </p:cNvPr>
          <p:cNvSpPr/>
          <p:nvPr/>
        </p:nvSpPr>
        <p:spPr>
          <a:xfrm>
            <a:off x="6826283" y="1559880"/>
            <a:ext cx="1944000" cy="756000"/>
          </a:xfrm>
          <a:prstGeom prst="rect">
            <a:avLst/>
          </a:prstGeom>
          <a:solidFill>
            <a:srgbClr val="FFA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Interdependencies identified and managed</a:t>
            </a:r>
          </a:p>
        </p:txBody>
      </p:sp>
      <p:sp>
        <p:nvSpPr>
          <p:cNvPr id="11" name="Rectangle 10">
            <a:extLst>
              <a:ext uri="{FF2B5EF4-FFF2-40B4-BE49-F238E27FC236}">
                <a16:creationId xmlns:a16="http://schemas.microsoft.com/office/drawing/2014/main" id="{2C1787CF-3A5C-84CE-4011-F072A386170B}"/>
              </a:ext>
            </a:extLst>
          </p:cNvPr>
          <p:cNvSpPr/>
          <p:nvPr/>
        </p:nvSpPr>
        <p:spPr>
          <a:xfrm>
            <a:off x="854462" y="2343107"/>
            <a:ext cx="1944000" cy="75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Data and monitoring</a:t>
            </a:r>
          </a:p>
        </p:txBody>
      </p:sp>
      <p:sp>
        <p:nvSpPr>
          <p:cNvPr id="12" name="Rectangle 11">
            <a:extLst>
              <a:ext uri="{FF2B5EF4-FFF2-40B4-BE49-F238E27FC236}">
                <a16:creationId xmlns:a16="http://schemas.microsoft.com/office/drawing/2014/main" id="{DCD78FC4-FF1A-EE29-8F4D-E6EC7EC830C1}"/>
              </a:ext>
            </a:extLst>
          </p:cNvPr>
          <p:cNvSpPr/>
          <p:nvPr/>
        </p:nvSpPr>
        <p:spPr>
          <a:xfrm>
            <a:off x="2871032" y="2343107"/>
            <a:ext cx="1944000" cy="75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Funding and investment</a:t>
            </a:r>
          </a:p>
        </p:txBody>
      </p:sp>
      <p:sp>
        <p:nvSpPr>
          <p:cNvPr id="13" name="Rectangle 12">
            <a:extLst>
              <a:ext uri="{FF2B5EF4-FFF2-40B4-BE49-F238E27FC236}">
                <a16:creationId xmlns:a16="http://schemas.microsoft.com/office/drawing/2014/main" id="{58E04815-2EF6-7282-54E9-A29C708476A6}"/>
              </a:ext>
            </a:extLst>
          </p:cNvPr>
          <p:cNvSpPr/>
          <p:nvPr/>
        </p:nvSpPr>
        <p:spPr>
          <a:xfrm>
            <a:off x="4845713" y="2337888"/>
            <a:ext cx="1944000" cy="75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Engagement and education</a:t>
            </a:r>
          </a:p>
        </p:txBody>
      </p:sp>
      <p:sp>
        <p:nvSpPr>
          <p:cNvPr id="14" name="Rectangle 13">
            <a:extLst>
              <a:ext uri="{FF2B5EF4-FFF2-40B4-BE49-F238E27FC236}">
                <a16:creationId xmlns:a16="http://schemas.microsoft.com/office/drawing/2014/main" id="{7E49B0AF-47AE-C908-3484-99DB1F8D87F4}"/>
              </a:ext>
            </a:extLst>
          </p:cNvPr>
          <p:cNvSpPr/>
          <p:nvPr/>
        </p:nvSpPr>
        <p:spPr>
          <a:xfrm>
            <a:off x="6826283" y="2343107"/>
            <a:ext cx="1944000" cy="75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Governance</a:t>
            </a:r>
          </a:p>
        </p:txBody>
      </p:sp>
      <p:sp>
        <p:nvSpPr>
          <p:cNvPr id="15" name="Rectangle 14">
            <a:extLst>
              <a:ext uri="{FF2B5EF4-FFF2-40B4-BE49-F238E27FC236}">
                <a16:creationId xmlns:a16="http://schemas.microsoft.com/office/drawing/2014/main" id="{F92FD6CB-43FB-3E8F-6296-EC5ED59682B8}"/>
              </a:ext>
            </a:extLst>
          </p:cNvPr>
          <p:cNvSpPr/>
          <p:nvPr/>
        </p:nvSpPr>
        <p:spPr>
          <a:xfrm>
            <a:off x="854954" y="3115155"/>
            <a:ext cx="1944000" cy="75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Legislation and regulation</a:t>
            </a:r>
          </a:p>
        </p:txBody>
      </p:sp>
      <p:sp>
        <p:nvSpPr>
          <p:cNvPr id="16" name="Rectangle 15">
            <a:extLst>
              <a:ext uri="{FF2B5EF4-FFF2-40B4-BE49-F238E27FC236}">
                <a16:creationId xmlns:a16="http://schemas.microsoft.com/office/drawing/2014/main" id="{B21ECEE7-8013-E000-936C-01A5C565A41D}"/>
              </a:ext>
            </a:extLst>
          </p:cNvPr>
          <p:cNvSpPr/>
          <p:nvPr/>
        </p:nvSpPr>
        <p:spPr>
          <a:xfrm>
            <a:off x="2867898" y="3116883"/>
            <a:ext cx="1944000" cy="75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Standards</a:t>
            </a:r>
          </a:p>
        </p:txBody>
      </p:sp>
      <p:sp>
        <p:nvSpPr>
          <p:cNvPr id="17" name="Rectangle 16">
            <a:extLst>
              <a:ext uri="{FF2B5EF4-FFF2-40B4-BE49-F238E27FC236}">
                <a16:creationId xmlns:a16="http://schemas.microsoft.com/office/drawing/2014/main" id="{31F31379-BE22-B184-F095-31AF8C783F9B}"/>
              </a:ext>
            </a:extLst>
          </p:cNvPr>
          <p:cNvSpPr/>
          <p:nvPr/>
        </p:nvSpPr>
        <p:spPr>
          <a:xfrm>
            <a:off x="4851870" y="3116883"/>
            <a:ext cx="1944000" cy="75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Financial instruments</a:t>
            </a:r>
          </a:p>
        </p:txBody>
      </p:sp>
      <p:sp>
        <p:nvSpPr>
          <p:cNvPr id="18" name="Rectangle 17">
            <a:extLst>
              <a:ext uri="{FF2B5EF4-FFF2-40B4-BE49-F238E27FC236}">
                <a16:creationId xmlns:a16="http://schemas.microsoft.com/office/drawing/2014/main" id="{7633E075-2396-40E6-B38D-685045DA9AFC}"/>
              </a:ext>
            </a:extLst>
          </p:cNvPr>
          <p:cNvSpPr/>
          <p:nvPr/>
        </p:nvSpPr>
        <p:spPr>
          <a:xfrm>
            <a:off x="6833483" y="3116883"/>
            <a:ext cx="1944000" cy="75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Information and reporting</a:t>
            </a:r>
          </a:p>
        </p:txBody>
      </p:sp>
      <p:sp>
        <p:nvSpPr>
          <p:cNvPr id="19" name="Rectangle 18">
            <a:extLst>
              <a:ext uri="{FF2B5EF4-FFF2-40B4-BE49-F238E27FC236}">
                <a16:creationId xmlns:a16="http://schemas.microsoft.com/office/drawing/2014/main" id="{9F248D19-BCC8-932A-81EC-5E6FB58D6B61}"/>
              </a:ext>
            </a:extLst>
          </p:cNvPr>
          <p:cNvSpPr/>
          <p:nvPr/>
        </p:nvSpPr>
        <p:spPr>
          <a:xfrm>
            <a:off x="847262" y="3887412"/>
            <a:ext cx="2628000" cy="756000"/>
          </a:xfrm>
          <a:prstGeom prst="rect">
            <a:avLst/>
          </a:prstGeom>
          <a:solidFill>
            <a:srgbClr val="DED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Hazard</a:t>
            </a:r>
          </a:p>
        </p:txBody>
      </p:sp>
      <p:sp>
        <p:nvSpPr>
          <p:cNvPr id="20" name="Rectangle 19">
            <a:extLst>
              <a:ext uri="{FF2B5EF4-FFF2-40B4-BE49-F238E27FC236}">
                <a16:creationId xmlns:a16="http://schemas.microsoft.com/office/drawing/2014/main" id="{BCEFB931-8B0A-4188-B33F-99DA10F970CE}"/>
              </a:ext>
            </a:extLst>
          </p:cNvPr>
          <p:cNvSpPr/>
          <p:nvPr/>
        </p:nvSpPr>
        <p:spPr>
          <a:xfrm>
            <a:off x="3497432" y="3890145"/>
            <a:ext cx="2628000" cy="756000"/>
          </a:xfrm>
          <a:prstGeom prst="rect">
            <a:avLst/>
          </a:prstGeom>
          <a:solidFill>
            <a:srgbClr val="DED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Exposure</a:t>
            </a:r>
          </a:p>
        </p:txBody>
      </p:sp>
      <p:sp>
        <p:nvSpPr>
          <p:cNvPr id="21" name="Rectangle 20">
            <a:extLst>
              <a:ext uri="{FF2B5EF4-FFF2-40B4-BE49-F238E27FC236}">
                <a16:creationId xmlns:a16="http://schemas.microsoft.com/office/drawing/2014/main" id="{1EA74136-C5F9-4D21-38C6-159A55216FF2}"/>
              </a:ext>
            </a:extLst>
          </p:cNvPr>
          <p:cNvSpPr/>
          <p:nvPr/>
        </p:nvSpPr>
        <p:spPr>
          <a:xfrm>
            <a:off x="6156683" y="3886872"/>
            <a:ext cx="2628000" cy="756000"/>
          </a:xfrm>
          <a:prstGeom prst="rect">
            <a:avLst/>
          </a:prstGeom>
          <a:solidFill>
            <a:srgbClr val="DED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Vulnerability</a:t>
            </a:r>
          </a:p>
        </p:txBody>
      </p:sp>
      <p:sp>
        <p:nvSpPr>
          <p:cNvPr id="23" name="Rectangle 22">
            <a:extLst>
              <a:ext uri="{FF2B5EF4-FFF2-40B4-BE49-F238E27FC236}">
                <a16:creationId xmlns:a16="http://schemas.microsoft.com/office/drawing/2014/main" id="{436D4B9D-081D-40C3-CB63-B366D7C8B452}"/>
              </a:ext>
            </a:extLst>
          </p:cNvPr>
          <p:cNvSpPr/>
          <p:nvPr/>
        </p:nvSpPr>
        <p:spPr>
          <a:xfrm rot="16200000">
            <a:off x="229790" y="1757003"/>
            <a:ext cx="756000" cy="360000"/>
          </a:xfrm>
          <a:prstGeom prst="rect">
            <a:avLst/>
          </a:prstGeom>
          <a:solidFill>
            <a:srgbClr val="FFA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Required outcomes</a:t>
            </a:r>
          </a:p>
        </p:txBody>
      </p:sp>
      <p:sp>
        <p:nvSpPr>
          <p:cNvPr id="24" name="Rectangle 23">
            <a:extLst>
              <a:ext uri="{FF2B5EF4-FFF2-40B4-BE49-F238E27FC236}">
                <a16:creationId xmlns:a16="http://schemas.microsoft.com/office/drawing/2014/main" id="{BE78F60A-3200-ABC7-4DD4-54A26396CCF0}"/>
              </a:ext>
            </a:extLst>
          </p:cNvPr>
          <p:cNvSpPr/>
          <p:nvPr/>
        </p:nvSpPr>
        <p:spPr>
          <a:xfrm rot="16200000">
            <a:off x="226542" y="2539701"/>
            <a:ext cx="756000" cy="36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a:t>Enablers</a:t>
            </a:r>
          </a:p>
        </p:txBody>
      </p:sp>
      <p:sp>
        <p:nvSpPr>
          <p:cNvPr id="25" name="Rectangle 24">
            <a:extLst>
              <a:ext uri="{FF2B5EF4-FFF2-40B4-BE49-F238E27FC236}">
                <a16:creationId xmlns:a16="http://schemas.microsoft.com/office/drawing/2014/main" id="{DF3B90A2-1839-F1C7-0501-13BDC1433FD8}"/>
              </a:ext>
            </a:extLst>
          </p:cNvPr>
          <p:cNvSpPr/>
          <p:nvPr/>
        </p:nvSpPr>
        <p:spPr>
          <a:xfrm rot="16200000">
            <a:off x="226510" y="3315797"/>
            <a:ext cx="756000" cy="36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Policies</a:t>
            </a:r>
          </a:p>
        </p:txBody>
      </p:sp>
      <p:sp>
        <p:nvSpPr>
          <p:cNvPr id="26" name="Rectangle 25">
            <a:extLst>
              <a:ext uri="{FF2B5EF4-FFF2-40B4-BE49-F238E27FC236}">
                <a16:creationId xmlns:a16="http://schemas.microsoft.com/office/drawing/2014/main" id="{C8CFA290-91E1-E018-5376-D1FE732B00B6}"/>
              </a:ext>
            </a:extLst>
          </p:cNvPr>
          <p:cNvSpPr/>
          <p:nvPr/>
        </p:nvSpPr>
        <p:spPr>
          <a:xfrm rot="16200000">
            <a:off x="229098" y="4093201"/>
            <a:ext cx="756000" cy="360000"/>
          </a:xfrm>
          <a:prstGeom prst="rect">
            <a:avLst/>
          </a:prstGeom>
          <a:solidFill>
            <a:srgbClr val="DED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Contextual factors</a:t>
            </a:r>
          </a:p>
        </p:txBody>
      </p:sp>
      <p:cxnSp>
        <p:nvCxnSpPr>
          <p:cNvPr id="29" name="Connector: Elbow 28">
            <a:extLst>
              <a:ext uri="{FF2B5EF4-FFF2-40B4-BE49-F238E27FC236}">
                <a16:creationId xmlns:a16="http://schemas.microsoft.com/office/drawing/2014/main" id="{C4A5AA71-E5C9-868C-D42C-D8CA6AAED158}"/>
              </a:ext>
            </a:extLst>
          </p:cNvPr>
          <p:cNvCxnSpPr>
            <a:stCxn id="8" idx="0"/>
            <a:endCxn id="5" idx="2"/>
          </p:cNvCxnSpPr>
          <p:nvPr/>
        </p:nvCxnSpPr>
        <p:spPr>
          <a:xfrm rot="16200000" flipV="1">
            <a:off x="3248711" y="974496"/>
            <a:ext cx="175011" cy="100776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4C43BB84-2550-0AA5-E47C-D00B5E1FAF9A}"/>
              </a:ext>
            </a:extLst>
          </p:cNvPr>
          <p:cNvCxnSpPr>
            <a:stCxn id="7" idx="0"/>
            <a:endCxn id="5" idx="2"/>
          </p:cNvCxnSpPr>
          <p:nvPr/>
        </p:nvCxnSpPr>
        <p:spPr>
          <a:xfrm rot="5400000" flipH="1" flipV="1">
            <a:off x="2241501" y="973706"/>
            <a:ext cx="173661" cy="10080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F57395BC-8CE2-AA42-BD56-DFE2C05BC103}"/>
              </a:ext>
            </a:extLst>
          </p:cNvPr>
          <p:cNvCxnSpPr>
            <a:stCxn id="9" idx="0"/>
            <a:endCxn id="5" idx="2"/>
          </p:cNvCxnSpPr>
          <p:nvPr/>
        </p:nvCxnSpPr>
        <p:spPr>
          <a:xfrm rot="16200000" flipV="1">
            <a:off x="4235384" y="-12178"/>
            <a:ext cx="172646" cy="297875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BCAB6C77-EE9A-7258-54B9-86CA5B328F1F}"/>
              </a:ext>
            </a:extLst>
          </p:cNvPr>
          <p:cNvCxnSpPr>
            <a:stCxn id="10" idx="0"/>
            <a:endCxn id="5" idx="2"/>
          </p:cNvCxnSpPr>
          <p:nvPr/>
        </p:nvCxnSpPr>
        <p:spPr>
          <a:xfrm rot="16200000" flipV="1">
            <a:off x="5230805" y="-1007598"/>
            <a:ext cx="169005" cy="496595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502FBE0E-8238-3A3D-3A98-78F45C0E83C8}"/>
              </a:ext>
            </a:extLst>
          </p:cNvPr>
          <p:cNvCxnSpPr>
            <a:stCxn id="5" idx="0"/>
            <a:endCxn id="4" idx="2"/>
          </p:cNvCxnSpPr>
          <p:nvPr/>
        </p:nvCxnSpPr>
        <p:spPr>
          <a:xfrm rot="5400000" flipH="1" flipV="1">
            <a:off x="3613797" y="201123"/>
            <a:ext cx="156287" cy="171921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A5575335-D25E-0968-BAB2-8D38494D3147}"/>
              </a:ext>
            </a:extLst>
          </p:cNvPr>
          <p:cNvCxnSpPr>
            <a:stCxn id="6" idx="0"/>
            <a:endCxn id="4" idx="2"/>
          </p:cNvCxnSpPr>
          <p:nvPr/>
        </p:nvCxnSpPr>
        <p:spPr>
          <a:xfrm rot="16200000" flipV="1">
            <a:off x="5600151" y="-66014"/>
            <a:ext cx="155930" cy="2253134"/>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744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5CC738-3C2E-6ECA-80C8-706BDD807527}"/>
              </a:ext>
            </a:extLst>
          </p:cNvPr>
          <p:cNvSpPr>
            <a:spLocks noGrp="1"/>
          </p:cNvSpPr>
          <p:nvPr>
            <p:ph type="ftr" sz="quarter" idx="11"/>
          </p:nvPr>
        </p:nvSpPr>
        <p:spPr/>
        <p:txBody>
          <a:bodyPr/>
          <a:lstStyle/>
          <a:p>
            <a:r>
              <a:rPr lang="en-US"/>
              <a:t>Cross-economy assessment</a:t>
            </a:r>
            <a:endParaRPr lang="en-GB"/>
          </a:p>
        </p:txBody>
      </p:sp>
      <p:sp>
        <p:nvSpPr>
          <p:cNvPr id="3" name="Title 2">
            <a:extLst>
              <a:ext uri="{FF2B5EF4-FFF2-40B4-BE49-F238E27FC236}">
                <a16:creationId xmlns:a16="http://schemas.microsoft.com/office/drawing/2014/main" id="{99A7E93E-6F6E-0911-306C-7E7318AF75A8}"/>
              </a:ext>
            </a:extLst>
          </p:cNvPr>
          <p:cNvSpPr>
            <a:spLocks noGrp="1"/>
          </p:cNvSpPr>
          <p:nvPr>
            <p:ph type="title"/>
          </p:nvPr>
        </p:nvSpPr>
        <p:spPr/>
        <p:txBody>
          <a:bodyPr/>
          <a:lstStyle/>
          <a:p>
            <a:r>
              <a:rPr lang="en-US"/>
              <a:t>Measuring progress on adaptation</a:t>
            </a:r>
            <a:br>
              <a:rPr lang="en-GB"/>
            </a:br>
            <a:r>
              <a:rPr lang="en-GB">
                <a:solidFill>
                  <a:schemeClr val="tx1"/>
                </a:solidFill>
              </a:rPr>
              <a:t>Scoring criteria for what ‘good’ adaptation looks like</a:t>
            </a:r>
            <a:endParaRPr lang="en-GB"/>
          </a:p>
        </p:txBody>
      </p:sp>
      <p:graphicFrame>
        <p:nvGraphicFramePr>
          <p:cNvPr id="5" name="Table 4">
            <a:extLst>
              <a:ext uri="{FF2B5EF4-FFF2-40B4-BE49-F238E27FC236}">
                <a16:creationId xmlns:a16="http://schemas.microsoft.com/office/drawing/2014/main" id="{30A797C9-2E08-DD8A-EDEF-545AD5ACFE0F}"/>
              </a:ext>
            </a:extLst>
          </p:cNvPr>
          <p:cNvGraphicFramePr>
            <a:graphicFrameLocks noGrp="1"/>
          </p:cNvGraphicFramePr>
          <p:nvPr/>
        </p:nvGraphicFramePr>
        <p:xfrm>
          <a:off x="250825" y="928274"/>
          <a:ext cx="8642349" cy="3443701"/>
        </p:xfrm>
        <a:graphic>
          <a:graphicData uri="http://schemas.openxmlformats.org/drawingml/2006/table">
            <a:tbl>
              <a:tblPr firstRow="1" firstCol="1" lastRow="1" bandRow="1"/>
              <a:tblGrid>
                <a:gridCol w="737317">
                  <a:extLst>
                    <a:ext uri="{9D8B030D-6E8A-4147-A177-3AD203B41FA5}">
                      <a16:colId xmlns:a16="http://schemas.microsoft.com/office/drawing/2014/main" val="2749859657"/>
                    </a:ext>
                  </a:extLst>
                </a:gridCol>
                <a:gridCol w="3859149">
                  <a:extLst>
                    <a:ext uri="{9D8B030D-6E8A-4147-A177-3AD203B41FA5}">
                      <a16:colId xmlns:a16="http://schemas.microsoft.com/office/drawing/2014/main" val="1630770652"/>
                    </a:ext>
                  </a:extLst>
                </a:gridCol>
                <a:gridCol w="4045883">
                  <a:extLst>
                    <a:ext uri="{9D8B030D-6E8A-4147-A177-3AD203B41FA5}">
                      <a16:colId xmlns:a16="http://schemas.microsoft.com/office/drawing/2014/main" val="495071929"/>
                    </a:ext>
                  </a:extLst>
                </a:gridCol>
              </a:tblGrid>
              <a:tr h="226765">
                <a:tc gridSpan="2">
                  <a:txBody>
                    <a:bodyPr/>
                    <a:lstStyle/>
                    <a:p>
                      <a:pPr marL="66675" marR="71755" fontAlgn="base">
                        <a:lnSpc>
                          <a:spcPct val="105000"/>
                        </a:lnSpc>
                        <a:spcBef>
                          <a:spcPts val="565"/>
                        </a:spcBef>
                        <a:spcAft>
                          <a:spcPts val="1300"/>
                        </a:spcAft>
                        <a:buNone/>
                      </a:pPr>
                      <a:r>
                        <a:rPr lang="en-GB" sz="900" b="1">
                          <a:solidFill>
                            <a:srgbClr val="FFFFFF"/>
                          </a:solidFill>
                          <a:effectLst/>
                          <a:latin typeface="Century Gothic" panose="020B0502020202020204" pitchFamily="34" charset="0"/>
                          <a:ea typeface="Times New Roman" panose="02020603050405020304" pitchFamily="18" charset="0"/>
                          <a:cs typeface="Segoe UI" panose="020B0502040204020203" pitchFamily="34" charset="0"/>
                        </a:rPr>
                        <a:t>Scores and criteria</a:t>
                      </a:r>
                      <a:endParaRPr lang="en-GB" sz="1000" b="1">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280049"/>
                    </a:solidFill>
                  </a:tcPr>
                </a:tc>
                <a:tc hMerge="1">
                  <a:txBody>
                    <a:bodyPr/>
                    <a:lstStyle/>
                    <a:p>
                      <a:endParaRPr lang="en-GB"/>
                    </a:p>
                  </a:txBody>
                  <a:tcPr/>
                </a:tc>
                <a:tc>
                  <a:txBody>
                    <a:bodyPr/>
                    <a:lstStyle/>
                    <a:p>
                      <a:pPr marL="66675" marR="71755" fontAlgn="base">
                        <a:lnSpc>
                          <a:spcPct val="105000"/>
                        </a:lnSpc>
                        <a:spcBef>
                          <a:spcPts val="565"/>
                        </a:spcBef>
                        <a:spcAft>
                          <a:spcPts val="1300"/>
                        </a:spcAft>
                        <a:buNone/>
                      </a:pP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280049"/>
                    </a:solidFill>
                  </a:tcPr>
                </a:tc>
                <a:extLst>
                  <a:ext uri="{0D108BD9-81ED-4DB2-BD59-A6C34878D82A}">
                    <a16:rowId xmlns:a16="http://schemas.microsoft.com/office/drawing/2014/main" val="2588882780"/>
                  </a:ext>
                </a:extLst>
              </a:tr>
              <a:tr h="226306">
                <a:tc>
                  <a:txBody>
                    <a:bodyPr/>
                    <a:lstStyle/>
                    <a:p>
                      <a:pPr marL="66675" marR="71755" fontAlgn="base">
                        <a:lnSpc>
                          <a:spcPct val="105000"/>
                        </a:lnSpc>
                        <a:spcBef>
                          <a:spcPts val="565"/>
                        </a:spcBef>
                        <a:spcAft>
                          <a:spcPts val="1300"/>
                        </a:spcAft>
                        <a:buNone/>
                      </a:pPr>
                      <a:r>
                        <a:rPr lang="en-GB" sz="1000" b="1">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rPr>
                        <a:t>Score</a:t>
                      </a: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chemeClr val="accent1"/>
                    </a:solidFill>
                  </a:tcPr>
                </a:tc>
                <a:tc>
                  <a:txBody>
                    <a:bodyPr/>
                    <a:lstStyle/>
                    <a:p>
                      <a:pPr marL="66675" marR="71755" fontAlgn="base">
                        <a:lnSpc>
                          <a:spcPct val="105000"/>
                        </a:lnSpc>
                        <a:spcBef>
                          <a:spcPts val="565"/>
                        </a:spcBef>
                        <a:spcAft>
                          <a:spcPts val="1300"/>
                        </a:spcAft>
                        <a:buNone/>
                      </a:pPr>
                      <a:r>
                        <a:rPr lang="en-GB" sz="1000" b="1">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rPr>
                        <a:t>Delivery and implementation</a:t>
                      </a: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chemeClr val="accent1"/>
                    </a:solidFill>
                  </a:tcPr>
                </a:tc>
                <a:tc>
                  <a:txBody>
                    <a:bodyPr/>
                    <a:lstStyle/>
                    <a:p>
                      <a:pPr marL="66675" marR="71755" fontAlgn="base">
                        <a:lnSpc>
                          <a:spcPct val="105000"/>
                        </a:lnSpc>
                        <a:spcBef>
                          <a:spcPts val="565"/>
                        </a:spcBef>
                        <a:spcAft>
                          <a:spcPts val="1300"/>
                        </a:spcAft>
                        <a:buNone/>
                      </a:pPr>
                      <a:r>
                        <a:rPr lang="en-GB" sz="1000" b="1">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rPr>
                        <a:t>Policies and plans</a:t>
                      </a: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chemeClr val="accent1"/>
                    </a:solidFill>
                  </a:tcPr>
                </a:tc>
                <a:extLst>
                  <a:ext uri="{0D108BD9-81ED-4DB2-BD59-A6C34878D82A}">
                    <a16:rowId xmlns:a16="http://schemas.microsoft.com/office/drawing/2014/main" val="3322512290"/>
                  </a:ext>
                </a:extLst>
              </a:tr>
              <a:tr h="657046">
                <a:tc>
                  <a:txBody>
                    <a:bodyPr/>
                    <a:lstStyle/>
                    <a:p>
                      <a:pPr marL="66675" marR="71755" fontAlgn="base">
                        <a:lnSpc>
                          <a:spcPct val="105000"/>
                        </a:lnSpc>
                        <a:spcBef>
                          <a:spcPts val="565"/>
                        </a:spcBef>
                        <a:spcAft>
                          <a:spcPts val="1300"/>
                        </a:spcAft>
                        <a:buNone/>
                      </a:pPr>
                      <a:r>
                        <a:rPr lang="en-GB" sz="900" b="1">
                          <a:solidFill>
                            <a:srgbClr val="280049"/>
                          </a:solidFill>
                          <a:effectLst/>
                          <a:latin typeface="Century Gothic" panose="020B0502020202020204" pitchFamily="34" charset="0"/>
                          <a:ea typeface="Times New Roman" panose="02020603050405020304" pitchFamily="18" charset="0"/>
                          <a:cs typeface="Segoe UI" panose="020B0502040204020203" pitchFamily="34" charset="0"/>
                        </a:rPr>
                        <a:t>Good</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A1D800"/>
                    </a:solidFill>
                  </a:tcPr>
                </a:tc>
                <a:tc>
                  <a:txBody>
                    <a:bodyPr/>
                    <a:lstStyle/>
                    <a:p>
                      <a:pPr marL="66675" marR="71755" fontAlgn="base">
                        <a:lnSpc>
                          <a:spcPct val="105000"/>
                        </a:lnSpc>
                        <a:spcBef>
                          <a:spcPts val="565"/>
                        </a:spcBef>
                        <a:spcAft>
                          <a:spcPts val="1300"/>
                        </a:spcAft>
                        <a:buNone/>
                      </a:pPr>
                      <a:r>
                        <a:rPr lang="en-GB" sz="900">
                          <a:solidFill>
                            <a:srgbClr val="280049"/>
                          </a:solidFill>
                          <a:effectLst/>
                          <a:latin typeface="Century Gothic" panose="020B0502020202020204" pitchFamily="34" charset="0"/>
                          <a:ea typeface="Times New Roman" panose="02020603050405020304" pitchFamily="18" charset="0"/>
                          <a:cs typeface="Segoe UI" panose="020B0502040204020203" pitchFamily="34" charset="0"/>
                        </a:rPr>
                        <a:t>Performance across most indicators is at a high-level (either in relation to an industry or government commitment or target, or based on judgement from the Adaptation Committee), with performance either being maintained or improving over time. </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66675" marR="71755" fontAlgn="base">
                        <a:lnSpc>
                          <a:spcPct val="105000"/>
                        </a:lnSpc>
                        <a:spcBef>
                          <a:spcPts val="565"/>
                        </a:spcBef>
                        <a:spcAft>
                          <a:spcPts val="1300"/>
                        </a:spcAft>
                        <a:buNone/>
                      </a:pPr>
                      <a:r>
                        <a:rPr lang="en-GB" sz="9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Credible plans which are comprehensive and appropriately ambitious, with enablers (including funding, monitoring and evaluation) and timelines in place.  </a:t>
                      </a: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extLst>
                  <a:ext uri="{0D108BD9-81ED-4DB2-BD59-A6C34878D82A}">
                    <a16:rowId xmlns:a16="http://schemas.microsoft.com/office/drawing/2014/main" val="1937987228"/>
                  </a:ext>
                </a:extLst>
              </a:tr>
              <a:tr h="805560">
                <a:tc>
                  <a:txBody>
                    <a:bodyPr/>
                    <a:lstStyle/>
                    <a:p>
                      <a:pPr marL="66675" marR="71755" fontAlgn="base">
                        <a:lnSpc>
                          <a:spcPct val="105000"/>
                        </a:lnSpc>
                        <a:spcBef>
                          <a:spcPts val="565"/>
                        </a:spcBef>
                        <a:spcAft>
                          <a:spcPts val="1300"/>
                        </a:spcAft>
                        <a:buNone/>
                      </a:pPr>
                      <a:r>
                        <a:rPr lang="en-GB" sz="900" b="1">
                          <a:solidFill>
                            <a:srgbClr val="280049"/>
                          </a:solidFill>
                          <a:effectLst/>
                          <a:latin typeface="Century Gothic" panose="020B0502020202020204" pitchFamily="34" charset="0"/>
                          <a:ea typeface="Times New Roman" panose="02020603050405020304" pitchFamily="18" charset="0"/>
                          <a:cs typeface="Segoe UI" panose="020B0502040204020203" pitchFamily="34" charset="0"/>
                        </a:rPr>
                        <a:t>Partial</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FF4B"/>
                    </a:solidFill>
                  </a:tcPr>
                </a:tc>
                <a:tc>
                  <a:txBody>
                    <a:bodyPr/>
                    <a:lstStyle/>
                    <a:p>
                      <a:pPr marL="66675" marR="71755" fontAlgn="base">
                        <a:lnSpc>
                          <a:spcPct val="105000"/>
                        </a:lnSpc>
                        <a:spcBef>
                          <a:spcPts val="565"/>
                        </a:spcBef>
                        <a:spcAft>
                          <a:spcPts val="1300"/>
                        </a:spcAft>
                        <a:buNone/>
                      </a:pPr>
                      <a:r>
                        <a:rPr lang="en-GB" sz="900">
                          <a:solidFill>
                            <a:srgbClr val="280049"/>
                          </a:solidFill>
                          <a:effectLst/>
                          <a:latin typeface="Century Gothic" panose="020B0502020202020204" pitchFamily="34" charset="0"/>
                          <a:ea typeface="Times New Roman" panose="02020603050405020304" pitchFamily="18" charset="0"/>
                          <a:cs typeface="Segoe UI" panose="020B0502040204020203" pitchFamily="34" charset="0"/>
                        </a:rPr>
                        <a:t>Performance across most indicators has not yet reached a high-level. However, most indicators are moving in the right direction. There may be some indicators which are being maintained at a high level, or some indicators where progress is moving in the wrong direction. </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66675" marR="71755" fontAlgn="base">
                        <a:lnSpc>
                          <a:spcPct val="105000"/>
                        </a:lnSpc>
                        <a:spcBef>
                          <a:spcPts val="565"/>
                        </a:spcBef>
                        <a:spcAft>
                          <a:spcPts val="1300"/>
                        </a:spcAft>
                        <a:buNone/>
                      </a:pPr>
                      <a:r>
                        <a:rPr lang="en-GB" sz="9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Some adjustment to plans may be needed to deliver outcomes and to improve ambition. Whilst the plans cover funding and enablers (including monitoring and evaluation), there are some uncertainties on how these will be delivered.</a:t>
                      </a: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extLst>
                  <a:ext uri="{0D108BD9-81ED-4DB2-BD59-A6C34878D82A}">
                    <a16:rowId xmlns:a16="http://schemas.microsoft.com/office/drawing/2014/main" val="990826053"/>
                  </a:ext>
                </a:extLst>
              </a:tr>
              <a:tr h="658291">
                <a:tc>
                  <a:txBody>
                    <a:bodyPr/>
                    <a:lstStyle/>
                    <a:p>
                      <a:pPr marL="66675" marR="71755" fontAlgn="base">
                        <a:lnSpc>
                          <a:spcPct val="105000"/>
                        </a:lnSpc>
                        <a:spcBef>
                          <a:spcPts val="565"/>
                        </a:spcBef>
                        <a:spcAft>
                          <a:spcPts val="1300"/>
                        </a:spcAft>
                        <a:buNone/>
                      </a:pPr>
                      <a:r>
                        <a:rPr lang="en-GB" sz="900" b="1">
                          <a:solidFill>
                            <a:srgbClr val="280049"/>
                          </a:solidFill>
                          <a:effectLst/>
                          <a:latin typeface="Century Gothic" panose="020B0502020202020204" pitchFamily="34" charset="0"/>
                          <a:ea typeface="Times New Roman" panose="02020603050405020304" pitchFamily="18" charset="0"/>
                          <a:cs typeface="Segoe UI" panose="020B0502040204020203" pitchFamily="34" charset="0"/>
                        </a:rPr>
                        <a:t>Limited</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AC00"/>
                    </a:solidFill>
                  </a:tcPr>
                </a:tc>
                <a:tc>
                  <a:txBody>
                    <a:bodyPr/>
                    <a:lstStyle/>
                    <a:p>
                      <a:pPr marL="66675" marR="71755" fontAlgn="base">
                        <a:lnSpc>
                          <a:spcPct val="105000"/>
                        </a:lnSpc>
                        <a:spcBef>
                          <a:spcPts val="565"/>
                        </a:spcBef>
                        <a:spcAft>
                          <a:spcPts val="1300"/>
                        </a:spcAft>
                        <a:buNone/>
                      </a:pPr>
                      <a:r>
                        <a:rPr lang="en-GB" sz="900">
                          <a:solidFill>
                            <a:srgbClr val="280049"/>
                          </a:solidFill>
                          <a:effectLst/>
                          <a:latin typeface="Century Gothic" panose="020B0502020202020204" pitchFamily="34" charset="0"/>
                          <a:ea typeface="Times New Roman" panose="02020603050405020304" pitchFamily="18" charset="0"/>
                          <a:cs typeface="Segoe UI" panose="020B0502040204020203" pitchFamily="34" charset="0"/>
                        </a:rPr>
                        <a:t>Performance across most indicators has not yet reached a high-level and progress is mixed, or performance across most indicators has reached a high-level but indicators are moving in the wrong direction. </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66675" marR="71755" fontAlgn="base">
                        <a:lnSpc>
                          <a:spcPct val="105000"/>
                        </a:lnSpc>
                        <a:spcBef>
                          <a:spcPts val="565"/>
                        </a:spcBef>
                        <a:spcAft>
                          <a:spcPts val="1300"/>
                        </a:spcAft>
                        <a:buNone/>
                      </a:pPr>
                      <a:r>
                        <a:rPr lang="en-GB" sz="9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Plans need further work to improve ambition and to deliver outcomes. There are considerable uncertainties on how enablers and funding will be delivered and there is minimal evidence of monitoring and evaluation.  </a:t>
                      </a: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extLst>
                  <a:ext uri="{0D108BD9-81ED-4DB2-BD59-A6C34878D82A}">
                    <a16:rowId xmlns:a16="http://schemas.microsoft.com/office/drawing/2014/main" val="767962027"/>
                  </a:ext>
                </a:extLst>
              </a:tr>
              <a:tr h="509778">
                <a:tc>
                  <a:txBody>
                    <a:bodyPr/>
                    <a:lstStyle/>
                    <a:p>
                      <a:pPr marL="66675" marR="71755" fontAlgn="base">
                        <a:lnSpc>
                          <a:spcPct val="105000"/>
                        </a:lnSpc>
                        <a:spcBef>
                          <a:spcPts val="565"/>
                        </a:spcBef>
                        <a:spcAft>
                          <a:spcPts val="1300"/>
                        </a:spcAft>
                        <a:buNone/>
                      </a:pPr>
                      <a:r>
                        <a:rPr lang="en-GB" sz="900" b="1">
                          <a:solidFill>
                            <a:srgbClr val="280049"/>
                          </a:solidFill>
                          <a:effectLst/>
                          <a:latin typeface="Century Gothic" panose="020B0502020202020204" pitchFamily="34" charset="0"/>
                          <a:ea typeface="Times New Roman" panose="02020603050405020304" pitchFamily="18" charset="0"/>
                          <a:cs typeface="Segoe UI" panose="020B0502040204020203" pitchFamily="34" charset="0"/>
                        </a:rPr>
                        <a:t>Insufficient</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2000"/>
                    </a:solidFill>
                  </a:tcPr>
                </a:tc>
                <a:tc>
                  <a:txBody>
                    <a:bodyPr/>
                    <a:lstStyle/>
                    <a:p>
                      <a:pPr marL="66675" marR="71755" fontAlgn="base">
                        <a:lnSpc>
                          <a:spcPct val="105000"/>
                        </a:lnSpc>
                        <a:spcBef>
                          <a:spcPts val="565"/>
                        </a:spcBef>
                        <a:spcAft>
                          <a:spcPts val="1300"/>
                        </a:spcAft>
                        <a:buNone/>
                      </a:pPr>
                      <a:r>
                        <a:rPr lang="en-GB" sz="900">
                          <a:solidFill>
                            <a:srgbClr val="280049"/>
                          </a:solidFill>
                          <a:effectLst/>
                          <a:latin typeface="Century Gothic" panose="020B0502020202020204" pitchFamily="34" charset="0"/>
                          <a:ea typeface="Times New Roman" panose="02020603050405020304" pitchFamily="18" charset="0"/>
                          <a:cs typeface="Segoe UI" panose="020B0502040204020203" pitchFamily="34" charset="0"/>
                        </a:rPr>
                        <a:t>Performance across most indicators has not yet reached a high-level and progress is stagnant or moving in the wrong direction </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66675" marR="71755" fontAlgn="base">
                        <a:lnSpc>
                          <a:spcPct val="105000"/>
                        </a:lnSpc>
                        <a:spcBef>
                          <a:spcPts val="565"/>
                        </a:spcBef>
                        <a:spcAft>
                          <a:spcPts val="1300"/>
                        </a:spcAft>
                        <a:buNone/>
                      </a:pPr>
                      <a:r>
                        <a:rPr lang="en-GB" sz="9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Plans are either missing, do not cover key areas, do not have appropriate ambition or lack funding and new proposals are needed. Negligible evidence of monitoring and evaluation plans are in place.  </a:t>
                      </a: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extLst>
                  <a:ext uri="{0D108BD9-81ED-4DB2-BD59-A6C34878D82A}">
                    <a16:rowId xmlns:a16="http://schemas.microsoft.com/office/drawing/2014/main" val="2502212025"/>
                  </a:ext>
                </a:extLst>
              </a:tr>
              <a:tr h="359955">
                <a:tc>
                  <a:txBody>
                    <a:bodyPr/>
                    <a:lstStyle/>
                    <a:p>
                      <a:pPr marL="66675" marR="71755" fontAlgn="base">
                        <a:lnSpc>
                          <a:spcPct val="105000"/>
                        </a:lnSpc>
                        <a:spcBef>
                          <a:spcPts val="565"/>
                        </a:spcBef>
                        <a:spcAft>
                          <a:spcPts val="1300"/>
                        </a:spcAft>
                        <a:buNone/>
                      </a:pPr>
                      <a:r>
                        <a:rPr lang="en-GB" sz="900" b="1">
                          <a:solidFill>
                            <a:srgbClr val="280049"/>
                          </a:solidFill>
                          <a:effectLst/>
                          <a:latin typeface="Century Gothic" panose="020B0502020202020204" pitchFamily="34" charset="0"/>
                          <a:ea typeface="Times New Roman" panose="02020603050405020304" pitchFamily="18" charset="0"/>
                          <a:cs typeface="Segoe UI" panose="020B0502040204020203" pitchFamily="34" charset="0"/>
                        </a:rPr>
                        <a:t>Unable to evaluate </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DEDEDE"/>
                    </a:solidFill>
                  </a:tcPr>
                </a:tc>
                <a:tc>
                  <a:txBody>
                    <a:bodyPr/>
                    <a:lstStyle/>
                    <a:p>
                      <a:pPr marL="66675" marR="71755" fontAlgn="base">
                        <a:lnSpc>
                          <a:spcPct val="105000"/>
                        </a:lnSpc>
                        <a:spcBef>
                          <a:spcPts val="565"/>
                        </a:spcBef>
                        <a:spcAft>
                          <a:spcPts val="1300"/>
                        </a:spcAft>
                        <a:buNone/>
                      </a:pPr>
                      <a:r>
                        <a:rPr lang="en-US" sz="900">
                          <a:solidFill>
                            <a:srgbClr val="280049"/>
                          </a:solidFill>
                          <a:effectLst/>
                          <a:latin typeface="Century Gothic" panose="020B0502020202020204" pitchFamily="34" charset="0"/>
                          <a:ea typeface="Times New Roman" panose="02020603050405020304" pitchFamily="18" charset="0"/>
                          <a:cs typeface="Segoe UI" panose="020B0502040204020203" pitchFamily="34" charset="0"/>
                        </a:rPr>
                        <a:t>Limited or no available data.</a:t>
                      </a:r>
                      <a:r>
                        <a:rPr lang="en-US" sz="900">
                          <a:solidFill>
                            <a:srgbClr val="280049"/>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900">
                          <a:solidFill>
                            <a:srgbClr val="280049"/>
                          </a:solidFill>
                          <a:effectLst/>
                          <a:latin typeface="Century Gothic" panose="020B0502020202020204" pitchFamily="34" charset="0"/>
                          <a:ea typeface="Times New Roman" panose="02020603050405020304" pitchFamily="18" charset="0"/>
                          <a:cs typeface="Segoe UI" panose="020B0502040204020203" pitchFamily="34" charset="0"/>
                        </a:rPr>
                        <a:t> </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66675" marR="71755" fontAlgn="base">
                        <a:lnSpc>
                          <a:spcPct val="105000"/>
                        </a:lnSpc>
                        <a:spcBef>
                          <a:spcPts val="565"/>
                        </a:spcBef>
                        <a:spcAft>
                          <a:spcPts val="1300"/>
                        </a:spcAft>
                        <a:buNone/>
                      </a:pPr>
                      <a:r>
                        <a:rPr lang="en-GB" sz="9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There is insufficient evidence to assess, or it is too early to tell.   </a:t>
                      </a:r>
                    </a:p>
                  </a:txBody>
                  <a:tcPr marL="0" marR="0" marT="0" marB="71755">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extLst>
                  <a:ext uri="{0D108BD9-81ED-4DB2-BD59-A6C34878D82A}">
                    <a16:rowId xmlns:a16="http://schemas.microsoft.com/office/drawing/2014/main" val="2417971790"/>
                  </a:ext>
                </a:extLst>
              </a:tr>
            </a:tbl>
          </a:graphicData>
        </a:graphic>
      </p:graphicFrame>
    </p:spTree>
    <p:extLst>
      <p:ext uri="{BB962C8B-B14F-4D97-AF65-F5344CB8AC3E}">
        <p14:creationId xmlns:p14="http://schemas.microsoft.com/office/powerpoint/2010/main" val="867276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40883BA-F95B-426B-8739-74C251473106}"/>
              </a:ext>
            </a:extLst>
          </p:cNvPr>
          <p:cNvGraphicFramePr>
            <a:graphicFrameLocks/>
          </p:cNvGraphicFramePr>
          <p:nvPr/>
        </p:nvGraphicFramePr>
        <p:xfrm>
          <a:off x="250824" y="886950"/>
          <a:ext cx="8374775"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a:extLst>
              <a:ext uri="{FF2B5EF4-FFF2-40B4-BE49-F238E27FC236}">
                <a16:creationId xmlns:a16="http://schemas.microsoft.com/office/drawing/2014/main" id="{5FA4D758-C26B-5687-FB69-B2A8120D9871}"/>
              </a:ext>
            </a:extLst>
          </p:cNvPr>
          <p:cNvSpPr>
            <a:spLocks noGrp="1"/>
          </p:cNvSpPr>
          <p:nvPr>
            <p:ph type="ftr" sz="quarter" idx="11"/>
          </p:nvPr>
        </p:nvSpPr>
        <p:spPr/>
        <p:txBody>
          <a:bodyPr/>
          <a:lstStyle/>
          <a:p>
            <a:r>
              <a:rPr lang="en-US"/>
              <a:t>Cross-economy assessment</a:t>
            </a:r>
            <a:endParaRPr lang="en-GB"/>
          </a:p>
        </p:txBody>
      </p:sp>
      <p:sp>
        <p:nvSpPr>
          <p:cNvPr id="5" name="Title 4">
            <a:extLst>
              <a:ext uri="{FF2B5EF4-FFF2-40B4-BE49-F238E27FC236}">
                <a16:creationId xmlns:a16="http://schemas.microsoft.com/office/drawing/2014/main" id="{9082CA2D-0973-A767-724B-C326C64D90CC}"/>
              </a:ext>
            </a:extLst>
          </p:cNvPr>
          <p:cNvSpPr>
            <a:spLocks noGrp="1"/>
          </p:cNvSpPr>
          <p:nvPr>
            <p:ph type="title"/>
          </p:nvPr>
        </p:nvSpPr>
        <p:spPr/>
        <p:txBody>
          <a:bodyPr/>
          <a:lstStyle/>
          <a:p>
            <a:r>
              <a:rPr lang="en-GB"/>
              <a:t>Summary of progress on adapting to climate change</a:t>
            </a:r>
            <a:br>
              <a:rPr lang="en-GB"/>
            </a:br>
            <a:r>
              <a:rPr lang="en-GB">
                <a:solidFill>
                  <a:schemeClr val="tx1"/>
                </a:solidFill>
                <a:ea typeface="+mj-lt"/>
                <a:cs typeface="+mj-lt"/>
              </a:rPr>
              <a:t>The UK’s preparations for climate change remain inadequate</a:t>
            </a:r>
            <a:endParaRPr lang="en-GB">
              <a:solidFill>
                <a:schemeClr val="tx1"/>
              </a:solidFill>
            </a:endParaRPr>
          </a:p>
        </p:txBody>
      </p:sp>
      <p:sp>
        <p:nvSpPr>
          <p:cNvPr id="14" name="TextBox 2">
            <a:extLst>
              <a:ext uri="{FF2B5EF4-FFF2-40B4-BE49-F238E27FC236}">
                <a16:creationId xmlns:a16="http://schemas.microsoft.com/office/drawing/2014/main" id="{C1A4AB63-E335-D2CE-4186-9F816A271870}"/>
              </a:ext>
            </a:extLst>
          </p:cNvPr>
          <p:cNvSpPr txBox="1"/>
          <p:nvPr/>
        </p:nvSpPr>
        <p:spPr>
          <a:xfrm>
            <a:off x="682825" y="4039200"/>
            <a:ext cx="1661821" cy="3727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GB" sz="800" b="1">
                <a:solidFill>
                  <a:schemeClr val="accent1"/>
                </a:solidFill>
              </a:rPr>
              <a:t>Delivery and implementation</a:t>
            </a:r>
          </a:p>
          <a:p>
            <a:pPr algn="r"/>
            <a:endParaRPr lang="en-GB" sz="800" b="1">
              <a:solidFill>
                <a:schemeClr val="accent1"/>
              </a:solidFill>
            </a:endParaRPr>
          </a:p>
          <a:p>
            <a:pPr algn="r"/>
            <a:r>
              <a:rPr lang="en-GB" sz="800" b="1">
                <a:solidFill>
                  <a:schemeClr val="accent1"/>
                </a:solidFill>
              </a:rPr>
              <a:t>Policies and plans</a:t>
            </a:r>
            <a:endParaRPr lang="en-GB" sz="800">
              <a:solidFill>
                <a:schemeClr val="accent1"/>
              </a:solidFill>
            </a:endParaRPr>
          </a:p>
          <a:p>
            <a:pPr algn="r"/>
            <a:endParaRPr lang="en-GB" sz="800" b="1">
              <a:solidFill>
                <a:schemeClr val="accent1"/>
              </a:solidFill>
            </a:endParaRPr>
          </a:p>
        </p:txBody>
      </p:sp>
      <p:sp>
        <p:nvSpPr>
          <p:cNvPr id="15" name="Text Placeholder 3">
            <a:extLst>
              <a:ext uri="{FF2B5EF4-FFF2-40B4-BE49-F238E27FC236}">
                <a16:creationId xmlns:a16="http://schemas.microsoft.com/office/drawing/2014/main" id="{CCBAC110-9C4C-9BC5-DEF6-C504826CA31A}"/>
              </a:ext>
            </a:extLst>
          </p:cNvPr>
          <p:cNvSpPr txBox="1">
            <a:spLocks/>
          </p:cNvSpPr>
          <p:nvPr/>
        </p:nvSpPr>
        <p:spPr>
          <a:xfrm>
            <a:off x="6674987" y="4371975"/>
            <a:ext cx="2160587" cy="209550"/>
          </a:xfrm>
          <a:prstGeom prst="rect">
            <a:avLst/>
          </a:prstGeom>
        </p:spPr>
        <p:txBody>
          <a:bodyPr vert="horz" lIns="0" tIns="0" rIns="0" bIns="0" rtlCol="0" anchor="b" anchorCtr="0">
            <a:noAutofit/>
          </a:bodyPr>
          <a:lstStyle>
            <a:lvl1pPr marL="0" indent="0" algn="l" defTabSz="685800" rtl="0" eaLnBrk="1" latinLnBrk="0" hangingPunct="1">
              <a:lnSpc>
                <a:spcPts val="800"/>
              </a:lnSpc>
              <a:spcBef>
                <a:spcPts val="0"/>
              </a:spcBef>
              <a:buFont typeface="Arial" panose="020B0604020202020204" pitchFamily="34" charset="0"/>
              <a:buNone/>
              <a:defRPr sz="600" kern="1200">
                <a:solidFill>
                  <a:schemeClr val="accent1"/>
                </a:solidFill>
                <a:latin typeface="+mn-lt"/>
                <a:ea typeface="+mn-ea"/>
                <a:cs typeface="+mn-cs"/>
              </a:defRPr>
            </a:lvl1pPr>
            <a:lvl2pPr marL="252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2"/>
                </a:solidFill>
                <a:latin typeface="+mn-lt"/>
                <a:ea typeface="+mn-ea"/>
                <a:cs typeface="+mn-cs"/>
              </a:defRPr>
            </a:lvl2pPr>
            <a:lvl3pPr marL="504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2"/>
                </a:solidFill>
                <a:latin typeface="+mn-lt"/>
                <a:ea typeface="+mn-ea"/>
                <a:cs typeface="+mn-cs"/>
              </a:defRPr>
            </a:lvl3pPr>
            <a:lvl4pPr marL="756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2"/>
                </a:solidFill>
                <a:latin typeface="+mn-lt"/>
                <a:ea typeface="+mn-ea"/>
                <a:cs typeface="+mn-cs"/>
              </a:defRPr>
            </a:lvl4pPr>
            <a:lvl5pPr marL="1008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GB" b="1"/>
              <a:t>Source: </a:t>
            </a:r>
            <a:r>
              <a:rPr lang="en-GB"/>
              <a:t>CCC analysis</a:t>
            </a:r>
          </a:p>
        </p:txBody>
      </p:sp>
    </p:spTree>
    <p:extLst>
      <p:ext uri="{BB962C8B-B14F-4D97-AF65-F5344CB8AC3E}">
        <p14:creationId xmlns:p14="http://schemas.microsoft.com/office/powerpoint/2010/main" val="303769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9A9B69-227A-06E7-5CAD-90B228E932FD}"/>
              </a:ext>
            </a:extLst>
          </p:cNvPr>
          <p:cNvSpPr>
            <a:spLocks noGrp="1"/>
          </p:cNvSpPr>
          <p:nvPr>
            <p:ph type="ftr" sz="quarter" idx="11"/>
          </p:nvPr>
        </p:nvSpPr>
        <p:spPr/>
        <p:txBody>
          <a:bodyPr/>
          <a:lstStyle/>
          <a:p>
            <a:r>
              <a:rPr lang="en-US"/>
              <a:t>Infrastructure</a:t>
            </a:r>
            <a:endParaRPr lang="en-GB"/>
          </a:p>
        </p:txBody>
      </p:sp>
      <p:sp>
        <p:nvSpPr>
          <p:cNvPr id="3" name="Title 2">
            <a:extLst>
              <a:ext uri="{FF2B5EF4-FFF2-40B4-BE49-F238E27FC236}">
                <a16:creationId xmlns:a16="http://schemas.microsoft.com/office/drawing/2014/main" id="{14A7F7DA-22B3-3DDF-ACEA-BF7903A5EE54}"/>
              </a:ext>
            </a:extLst>
          </p:cNvPr>
          <p:cNvSpPr>
            <a:spLocks noGrp="1"/>
          </p:cNvSpPr>
          <p:nvPr>
            <p:ph type="title"/>
          </p:nvPr>
        </p:nvSpPr>
        <p:spPr/>
        <p:txBody>
          <a:bodyPr/>
          <a:lstStyle/>
          <a:p>
            <a:r>
              <a:rPr lang="en-GB"/>
              <a:t>Assessment of adaptation progress for infrastructure</a:t>
            </a:r>
            <a:br>
              <a:rPr lang="en-GB"/>
            </a:br>
            <a:r>
              <a:rPr lang="en-GB">
                <a:solidFill>
                  <a:schemeClr val="tx1"/>
                </a:solidFill>
              </a:rPr>
              <a:t>Infrastructure adaptation planning is still failing to lead to demonstrable delivery of adaptation </a:t>
            </a:r>
            <a:endParaRPr lang="en-GB"/>
          </a:p>
        </p:txBody>
      </p:sp>
      <p:graphicFrame>
        <p:nvGraphicFramePr>
          <p:cNvPr id="4" name="Table 3">
            <a:extLst>
              <a:ext uri="{FF2B5EF4-FFF2-40B4-BE49-F238E27FC236}">
                <a16:creationId xmlns:a16="http://schemas.microsoft.com/office/drawing/2014/main" id="{4788B343-137D-7B39-F2A4-8C79C4E8588A}"/>
              </a:ext>
            </a:extLst>
          </p:cNvPr>
          <p:cNvGraphicFramePr>
            <a:graphicFrameLocks noGrp="1"/>
          </p:cNvGraphicFramePr>
          <p:nvPr/>
        </p:nvGraphicFramePr>
        <p:xfrm>
          <a:off x="250825" y="915988"/>
          <a:ext cx="8642350" cy="3587092"/>
        </p:xfrm>
        <a:graphic>
          <a:graphicData uri="http://schemas.openxmlformats.org/drawingml/2006/table">
            <a:tbl>
              <a:tblPr firstRow="1" firstCol="1" lastRow="1"/>
              <a:tblGrid>
                <a:gridCol w="1481014">
                  <a:extLst>
                    <a:ext uri="{9D8B030D-6E8A-4147-A177-3AD203B41FA5}">
                      <a16:colId xmlns:a16="http://schemas.microsoft.com/office/drawing/2014/main" val="4265024455"/>
                    </a:ext>
                  </a:extLst>
                </a:gridCol>
                <a:gridCol w="3547009">
                  <a:extLst>
                    <a:ext uri="{9D8B030D-6E8A-4147-A177-3AD203B41FA5}">
                      <a16:colId xmlns:a16="http://schemas.microsoft.com/office/drawing/2014/main" val="2802822914"/>
                    </a:ext>
                  </a:extLst>
                </a:gridCol>
                <a:gridCol w="2047419">
                  <a:extLst>
                    <a:ext uri="{9D8B030D-6E8A-4147-A177-3AD203B41FA5}">
                      <a16:colId xmlns:a16="http://schemas.microsoft.com/office/drawing/2014/main" val="322096652"/>
                    </a:ext>
                  </a:extLst>
                </a:gridCol>
                <a:gridCol w="1566908">
                  <a:extLst>
                    <a:ext uri="{9D8B030D-6E8A-4147-A177-3AD203B41FA5}">
                      <a16:colId xmlns:a16="http://schemas.microsoft.com/office/drawing/2014/main" val="2688752730"/>
                    </a:ext>
                  </a:extLst>
                </a:gridCol>
              </a:tblGrid>
              <a:tr h="0">
                <a:tc gridSpan="3">
                  <a:txBody>
                    <a:bodyPr/>
                    <a:lstStyle/>
                    <a:p>
                      <a:pPr marL="71755" marR="71755">
                        <a:lnSpc>
                          <a:spcPct val="105000"/>
                        </a:lnSpc>
                        <a:spcBef>
                          <a:spcPts val="565"/>
                        </a:spcBef>
                        <a:spcAft>
                          <a:spcPts val="1300"/>
                        </a:spcAft>
                        <a:buNone/>
                      </a:pPr>
                      <a:r>
                        <a:rPr lang="en-GB" sz="1000" b="1">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t>Infrastructure outcome scores</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280049"/>
                    </a:solidFill>
                  </a:tcPr>
                </a:tc>
                <a:tc hMerge="1">
                  <a:txBody>
                    <a:bodyPr/>
                    <a:lstStyle/>
                    <a:p>
                      <a:pPr marL="71755" marR="71755">
                        <a:lnSpc>
                          <a:spcPct val="105000"/>
                        </a:lnSpc>
                        <a:spcBef>
                          <a:spcPts val="565"/>
                        </a:spcBef>
                        <a:spcAft>
                          <a:spcPts val="1300"/>
                        </a:spcAft>
                        <a:buNone/>
                      </a:pPr>
                      <a:endParaRPr lang="en-GB" sz="3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280049"/>
                    </a:solidFill>
                  </a:tcPr>
                </a:tc>
                <a:tc hMerge="1">
                  <a:txBody>
                    <a:bodyPr/>
                    <a:lstStyle/>
                    <a:p>
                      <a:pPr marL="71755" marR="71755">
                        <a:lnSpc>
                          <a:spcPct val="105000"/>
                        </a:lnSpc>
                        <a:spcBef>
                          <a:spcPts val="565"/>
                        </a:spcBef>
                        <a:spcAft>
                          <a:spcPts val="1300"/>
                        </a:spcAft>
                        <a:buNone/>
                      </a:pPr>
                      <a:endParaRPr lang="en-GB" sz="3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280049"/>
                    </a:solidFill>
                  </a:tcPr>
                </a:tc>
                <a:tc>
                  <a:txBody>
                    <a:bodyPr/>
                    <a:lstStyle/>
                    <a:p>
                      <a:pPr marL="71755" marR="71755">
                        <a:lnSpc>
                          <a:spcPct val="105000"/>
                        </a:lnSpc>
                        <a:spcBef>
                          <a:spcPts val="565"/>
                        </a:spcBef>
                        <a:spcAft>
                          <a:spcPts val="1300"/>
                        </a:spcAft>
                        <a:buNone/>
                      </a:pPr>
                      <a:r>
                        <a:rPr lang="en-GB" sz="1000" b="1">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t> </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280049"/>
                    </a:solidFill>
                  </a:tcPr>
                </a:tc>
                <a:extLst>
                  <a:ext uri="{0D108BD9-81ED-4DB2-BD59-A6C34878D82A}">
                    <a16:rowId xmlns:a16="http://schemas.microsoft.com/office/drawing/2014/main" val="1889258135"/>
                  </a:ext>
                </a:extLst>
              </a:tr>
              <a:tr h="0">
                <a:tc>
                  <a:txBody>
                    <a:bodyPr/>
                    <a:lstStyle/>
                    <a:p>
                      <a:pPr marL="71755" marR="71755">
                        <a:lnSpc>
                          <a:spcPct val="105000"/>
                        </a:lnSpc>
                        <a:spcBef>
                          <a:spcPts val="565"/>
                        </a:spcBef>
                        <a:spcAft>
                          <a:spcPts val="1300"/>
                        </a:spcAft>
                        <a:buNone/>
                      </a:pPr>
                      <a:r>
                        <a:rPr lang="en-GB" sz="1000" b="1">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t>Thematic area</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7041FF"/>
                    </a:solidFill>
                  </a:tcPr>
                </a:tc>
                <a:tc>
                  <a:txBody>
                    <a:bodyPr/>
                    <a:lstStyle/>
                    <a:p>
                      <a:pPr marL="71755" marR="71755">
                        <a:lnSpc>
                          <a:spcPct val="105000"/>
                        </a:lnSpc>
                        <a:spcBef>
                          <a:spcPts val="565"/>
                        </a:spcBef>
                        <a:spcAft>
                          <a:spcPts val="1300"/>
                        </a:spcAft>
                        <a:buNone/>
                      </a:pPr>
                      <a:r>
                        <a:rPr lang="en-GB" sz="1000" b="1">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t>Outcome</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B w="12700" cap="flat" cmpd="sng" algn="ctr">
                      <a:solidFill>
                        <a:srgbClr val="280049"/>
                      </a:solidFill>
                      <a:prstDash val="solid"/>
                      <a:round/>
                      <a:headEnd type="none" w="med" len="med"/>
                      <a:tailEnd type="none" w="med" len="med"/>
                    </a:lnB>
                    <a:solidFill>
                      <a:srgbClr val="7041FF"/>
                    </a:solidFill>
                  </a:tcPr>
                </a:tc>
                <a:tc>
                  <a:txBody>
                    <a:bodyPr/>
                    <a:lstStyle/>
                    <a:p>
                      <a:pPr marL="71755" marR="71755">
                        <a:lnSpc>
                          <a:spcPct val="105000"/>
                        </a:lnSpc>
                        <a:spcBef>
                          <a:spcPts val="565"/>
                        </a:spcBef>
                        <a:spcAft>
                          <a:spcPts val="1300"/>
                        </a:spcAft>
                        <a:buNone/>
                      </a:pPr>
                      <a:r>
                        <a:rPr lang="en-GB" sz="1000" b="1">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t>Delivery and implementation score</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7041FF"/>
                    </a:solidFill>
                  </a:tcPr>
                </a:tc>
                <a:tc>
                  <a:txBody>
                    <a:bodyPr/>
                    <a:lstStyle/>
                    <a:p>
                      <a:pPr marL="71755" marR="71755">
                        <a:lnSpc>
                          <a:spcPct val="105000"/>
                        </a:lnSpc>
                        <a:spcBef>
                          <a:spcPts val="565"/>
                        </a:spcBef>
                        <a:spcAft>
                          <a:spcPts val="1300"/>
                        </a:spcAft>
                        <a:buNone/>
                      </a:pPr>
                      <a:r>
                        <a:rPr lang="en-GB" sz="1000" b="1">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t>Policies and plans score</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7041FF"/>
                    </a:solidFill>
                  </a:tcPr>
                </a:tc>
                <a:extLst>
                  <a:ext uri="{0D108BD9-81ED-4DB2-BD59-A6C34878D82A}">
                    <a16:rowId xmlns:a16="http://schemas.microsoft.com/office/drawing/2014/main" val="2010535104"/>
                  </a:ext>
                </a:extLst>
              </a:tr>
              <a:tr h="0">
                <a:tc rowSpan="4">
                  <a:txBody>
                    <a:bodyPr/>
                    <a:lstStyle/>
                    <a:p>
                      <a:pPr marL="71755" marR="71755">
                        <a:lnSpc>
                          <a:spcPct val="105000"/>
                        </a:lnSpc>
                        <a:spcBef>
                          <a:spcPts val="565"/>
                        </a:spcBef>
                        <a:spcAft>
                          <a:spcPts val="1300"/>
                        </a:spcAft>
                        <a:buNone/>
                      </a:pPr>
                      <a:r>
                        <a:rPr lang="en-GB" sz="1000" b="1">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t>Water supply</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7041FF"/>
                    </a:solidFill>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Reduce demand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Insufficient </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2000"/>
                    </a:solid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Partial</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FF4B"/>
                    </a:solidFill>
                  </a:tcPr>
                </a:tc>
                <a:extLst>
                  <a:ext uri="{0D108BD9-81ED-4DB2-BD59-A6C34878D82A}">
                    <a16:rowId xmlns:a16="http://schemas.microsoft.com/office/drawing/2014/main" val="2104311432"/>
                  </a:ext>
                </a:extLst>
              </a:tr>
              <a:tr h="0">
                <a:tc vMerge="1">
                  <a:txBody>
                    <a:bodyPr/>
                    <a:lstStyle/>
                    <a:p>
                      <a:endParaRPr lang="en-GB"/>
                    </a:p>
                  </a:txBody>
                  <a:tcPr>
                    <a:lnT w="12700" cap="flat" cmpd="sng" algn="ctr">
                      <a:solidFill>
                        <a:srgbClr val="280049"/>
                      </a:solidFill>
                      <a:prstDash val="solid"/>
                      <a:round/>
                      <a:headEnd type="none" w="med" len="med"/>
                      <a:tailEnd type="none" w="med" len="med"/>
                    </a:lnT>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Improve system performance</a:t>
                      </a:r>
                    </a:p>
                  </a:txBody>
                  <a:tcPr marL="0" marR="0" marT="0" marB="24474">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Insufficient</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2000"/>
                    </a:solid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Partial</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FF4B"/>
                    </a:solidFill>
                  </a:tcPr>
                </a:tc>
                <a:extLst>
                  <a:ext uri="{0D108BD9-81ED-4DB2-BD59-A6C34878D82A}">
                    <a16:rowId xmlns:a16="http://schemas.microsoft.com/office/drawing/2014/main" val="1692955906"/>
                  </a:ext>
                </a:extLst>
              </a:tr>
              <a:tr h="0">
                <a:tc vMerge="1">
                  <a:txBody>
                    <a:bodyPr/>
                    <a:lstStyle/>
                    <a:p>
                      <a:endParaRPr lang="en-GB"/>
                    </a:p>
                  </a:txBody>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Increase supply</a:t>
                      </a:r>
                    </a:p>
                  </a:txBody>
                  <a:tcPr marL="0" marR="0" marT="0" marB="24474">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Partial</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FF4B"/>
                    </a:solid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Partial</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FF4B"/>
                    </a:solidFill>
                  </a:tcPr>
                </a:tc>
                <a:extLst>
                  <a:ext uri="{0D108BD9-81ED-4DB2-BD59-A6C34878D82A}">
                    <a16:rowId xmlns:a16="http://schemas.microsoft.com/office/drawing/2014/main" val="2216900370"/>
                  </a:ext>
                </a:extLst>
              </a:tr>
              <a:tr h="0">
                <a:tc vMerge="1">
                  <a:txBody>
                    <a:bodyPr/>
                    <a:lstStyle/>
                    <a:p>
                      <a:endParaRPr lang="en-GB"/>
                    </a:p>
                  </a:txBody>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Interdependencies identified and managed</a:t>
                      </a:r>
                    </a:p>
                  </a:txBody>
                  <a:tcPr marL="0" marR="0" marT="0" marB="24474">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Limited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AC00"/>
                    </a:solid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Limited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AC00"/>
                    </a:solidFill>
                  </a:tcPr>
                </a:tc>
                <a:extLst>
                  <a:ext uri="{0D108BD9-81ED-4DB2-BD59-A6C34878D82A}">
                    <a16:rowId xmlns:a16="http://schemas.microsoft.com/office/drawing/2014/main" val="1939746225"/>
                  </a:ext>
                </a:extLst>
              </a:tr>
              <a:tr h="0">
                <a:tc rowSpan="3">
                  <a:txBody>
                    <a:bodyPr/>
                    <a:lstStyle/>
                    <a:p>
                      <a:pPr marL="71755" marR="71755">
                        <a:lnSpc>
                          <a:spcPct val="105000"/>
                        </a:lnSpc>
                        <a:spcBef>
                          <a:spcPts val="565"/>
                        </a:spcBef>
                        <a:spcAft>
                          <a:spcPts val="1300"/>
                        </a:spcAft>
                        <a:buNone/>
                      </a:pPr>
                      <a:r>
                        <a:rPr lang="en-GB" sz="1000" b="1">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t>Energy</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7041FF"/>
                    </a:solidFill>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Reduced vulnerability of energy assets to extreme weather</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Limited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AC00"/>
                    </a:solid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Partial</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FF4B"/>
                    </a:solidFill>
                  </a:tcPr>
                </a:tc>
                <a:extLst>
                  <a:ext uri="{0D108BD9-81ED-4DB2-BD59-A6C34878D82A}">
                    <a16:rowId xmlns:a16="http://schemas.microsoft.com/office/drawing/2014/main" val="3387674107"/>
                  </a:ext>
                </a:extLst>
              </a:tr>
              <a:tr h="0">
                <a:tc vMerge="1">
                  <a:txBody>
                    <a:bodyPr/>
                    <a:lstStyle/>
                    <a:p>
                      <a:endParaRPr lang="en-GB"/>
                    </a:p>
                  </a:txBody>
                  <a:tcPr>
                    <a:lnT w="12700" cap="flat" cmpd="sng" algn="ctr">
                      <a:solidFill>
                        <a:srgbClr val="280049"/>
                      </a:solidFill>
                      <a:prstDash val="solid"/>
                      <a:round/>
                      <a:headEnd type="none" w="med" len="med"/>
                      <a:tailEnd type="none" w="med" len="med"/>
                    </a:lnT>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Climate-resilient supply</a:t>
                      </a:r>
                    </a:p>
                  </a:txBody>
                  <a:tcPr marL="0" marR="0" marT="0" marB="24474">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Limited </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AC00"/>
                    </a:solid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Limited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AC00"/>
                    </a:solidFill>
                  </a:tcPr>
                </a:tc>
                <a:extLst>
                  <a:ext uri="{0D108BD9-81ED-4DB2-BD59-A6C34878D82A}">
                    <a16:rowId xmlns:a16="http://schemas.microsoft.com/office/drawing/2014/main" val="1406074974"/>
                  </a:ext>
                </a:extLst>
              </a:tr>
              <a:tr h="0">
                <a:tc vMerge="1">
                  <a:txBody>
                    <a:bodyPr/>
                    <a:lstStyle/>
                    <a:p>
                      <a:endParaRPr lang="en-GB"/>
                    </a:p>
                  </a:txBody>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Interdependencies identified and managed</a:t>
                      </a:r>
                    </a:p>
                  </a:txBody>
                  <a:tcPr marL="0" marR="0" marT="0" marB="24474">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Partial</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FF4B"/>
                    </a:solid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Insufficient</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2000"/>
                    </a:solidFill>
                  </a:tcPr>
                </a:tc>
                <a:extLst>
                  <a:ext uri="{0D108BD9-81ED-4DB2-BD59-A6C34878D82A}">
                    <a16:rowId xmlns:a16="http://schemas.microsoft.com/office/drawing/2014/main" val="2336919641"/>
                  </a:ext>
                </a:extLst>
              </a:tr>
              <a:tr h="0">
                <a:tc rowSpan="3">
                  <a:txBody>
                    <a:bodyPr/>
                    <a:lstStyle/>
                    <a:p>
                      <a:pPr marL="71755" marR="71755">
                        <a:lnSpc>
                          <a:spcPct val="105000"/>
                        </a:lnSpc>
                        <a:spcBef>
                          <a:spcPts val="565"/>
                        </a:spcBef>
                        <a:spcAft>
                          <a:spcPts val="1300"/>
                        </a:spcAft>
                        <a:buNone/>
                      </a:pPr>
                      <a:r>
                        <a:rPr lang="en-GB" sz="1000" b="1">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t>Telecommunications and ICT</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7041FF"/>
                    </a:solidFill>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Vulnerability of assets reduced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Unable to evaluate</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DEDEDE"/>
                    </a:solid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Limited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AC00"/>
                    </a:solidFill>
                  </a:tcPr>
                </a:tc>
                <a:extLst>
                  <a:ext uri="{0D108BD9-81ED-4DB2-BD59-A6C34878D82A}">
                    <a16:rowId xmlns:a16="http://schemas.microsoft.com/office/drawing/2014/main" val="2165141230"/>
                  </a:ext>
                </a:extLst>
              </a:tr>
              <a:tr h="0">
                <a:tc vMerge="1">
                  <a:txBody>
                    <a:bodyPr/>
                    <a:lstStyle/>
                    <a:p>
                      <a:endParaRPr lang="en-GB"/>
                    </a:p>
                  </a:txBody>
                  <a:tcPr>
                    <a:lnT w="12700" cap="flat" cmpd="sng" algn="ctr">
                      <a:solidFill>
                        <a:srgbClr val="280049"/>
                      </a:solidFill>
                      <a:prstDash val="solid"/>
                      <a:round/>
                      <a:headEnd type="none" w="med" len="med"/>
                      <a:tailEnd type="none" w="med" len="med"/>
                    </a:lnT>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System level resilience</a:t>
                      </a:r>
                    </a:p>
                  </a:txBody>
                  <a:tcPr marL="0" marR="0" marT="0" marB="24474">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Unable to evaluate</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DEDEDE"/>
                    </a:solid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Limited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AC00"/>
                    </a:solidFill>
                  </a:tcPr>
                </a:tc>
                <a:extLst>
                  <a:ext uri="{0D108BD9-81ED-4DB2-BD59-A6C34878D82A}">
                    <a16:rowId xmlns:a16="http://schemas.microsoft.com/office/drawing/2014/main" val="3820889429"/>
                  </a:ext>
                </a:extLst>
              </a:tr>
              <a:tr h="0">
                <a:tc vMerge="1">
                  <a:txBody>
                    <a:bodyPr/>
                    <a:lstStyle/>
                    <a:p>
                      <a:endParaRPr lang="en-GB"/>
                    </a:p>
                  </a:txBody>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Interdependencies identified and managed</a:t>
                      </a:r>
                    </a:p>
                  </a:txBody>
                  <a:tcPr marL="0" marR="0" marT="0" marB="24474">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Insufficient </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2000"/>
                    </a:solid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Insufficient</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2000"/>
                    </a:solidFill>
                  </a:tcPr>
                </a:tc>
                <a:extLst>
                  <a:ext uri="{0D108BD9-81ED-4DB2-BD59-A6C34878D82A}">
                    <a16:rowId xmlns:a16="http://schemas.microsoft.com/office/drawing/2014/main" val="525916609"/>
                  </a:ext>
                </a:extLst>
              </a:tr>
              <a:tr h="0">
                <a:tc rowSpan="6">
                  <a:txBody>
                    <a:bodyPr/>
                    <a:lstStyle/>
                    <a:p>
                      <a:pPr marL="71755" marR="71755">
                        <a:lnSpc>
                          <a:spcPct val="105000"/>
                        </a:lnSpc>
                        <a:spcBef>
                          <a:spcPts val="565"/>
                        </a:spcBef>
                        <a:spcAft>
                          <a:spcPts val="1300"/>
                        </a:spcAft>
                        <a:buNone/>
                      </a:pPr>
                      <a:r>
                        <a:rPr lang="en-GB" sz="1000" b="1">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t>Transport</a:t>
                      </a:r>
                      <a:endPar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7041FF"/>
                    </a:solidFill>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Asset and system level reliability of rail network</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Limited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chemeClr val="accent2"/>
                    </a:solid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Good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A1D800"/>
                    </a:solidFill>
                  </a:tcPr>
                </a:tc>
                <a:extLst>
                  <a:ext uri="{0D108BD9-81ED-4DB2-BD59-A6C34878D82A}">
                    <a16:rowId xmlns:a16="http://schemas.microsoft.com/office/drawing/2014/main" val="1592301891"/>
                  </a:ext>
                </a:extLst>
              </a:tr>
              <a:tr h="0">
                <a:tc vMerge="1">
                  <a:txBody>
                    <a:bodyPr/>
                    <a:lstStyle/>
                    <a:p>
                      <a:endParaRPr lang="en-GB"/>
                    </a:p>
                  </a:txBody>
                  <a:tcPr>
                    <a:lnT w="12700" cap="flat" cmpd="sng" algn="ctr">
                      <a:solidFill>
                        <a:srgbClr val="280049"/>
                      </a:solidFill>
                      <a:prstDash val="solid"/>
                      <a:round/>
                      <a:headEnd type="none" w="med" len="med"/>
                      <a:tailEnd type="none" w="med" len="med"/>
                    </a:lnT>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Asset and system level reliability of strategic road network</a:t>
                      </a:r>
                    </a:p>
                  </a:txBody>
                  <a:tcPr marL="0" marR="0" marT="0" marB="24474">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Limited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chemeClr val="accent2"/>
                    </a:solid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Good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A1D800"/>
                    </a:solidFill>
                  </a:tcPr>
                </a:tc>
                <a:extLst>
                  <a:ext uri="{0D108BD9-81ED-4DB2-BD59-A6C34878D82A}">
                    <a16:rowId xmlns:a16="http://schemas.microsoft.com/office/drawing/2014/main" val="4176054151"/>
                  </a:ext>
                </a:extLst>
              </a:tr>
              <a:tr h="0">
                <a:tc vMerge="1">
                  <a:txBody>
                    <a:bodyPr/>
                    <a:lstStyle/>
                    <a:p>
                      <a:endParaRPr lang="en-GB"/>
                    </a:p>
                  </a:txBody>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Asset and system level reliability of local roads</a:t>
                      </a:r>
                    </a:p>
                  </a:txBody>
                  <a:tcPr marL="0" marR="0" marT="0" marB="24474">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Limited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chemeClr val="accent2"/>
                    </a:solid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Insufficient</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2000"/>
                    </a:solidFill>
                  </a:tcPr>
                </a:tc>
                <a:extLst>
                  <a:ext uri="{0D108BD9-81ED-4DB2-BD59-A6C34878D82A}">
                    <a16:rowId xmlns:a16="http://schemas.microsoft.com/office/drawing/2014/main" val="2424673082"/>
                  </a:ext>
                </a:extLst>
              </a:tr>
              <a:tr h="0">
                <a:tc vMerge="1">
                  <a:txBody>
                    <a:bodyPr/>
                    <a:lstStyle/>
                    <a:p>
                      <a:endParaRPr lang="en-GB"/>
                    </a:p>
                  </a:txBody>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Asset and system level reliability of airport operations</a:t>
                      </a:r>
                    </a:p>
                  </a:txBody>
                  <a:tcPr marL="0" marR="0" marT="0" marB="24474">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Limited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chemeClr val="accent2"/>
                    </a:solid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Partial</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FF4B"/>
                    </a:solidFill>
                  </a:tcPr>
                </a:tc>
                <a:extLst>
                  <a:ext uri="{0D108BD9-81ED-4DB2-BD59-A6C34878D82A}">
                    <a16:rowId xmlns:a16="http://schemas.microsoft.com/office/drawing/2014/main" val="3641898172"/>
                  </a:ext>
                </a:extLst>
              </a:tr>
              <a:tr h="0">
                <a:tc vMerge="1">
                  <a:txBody>
                    <a:bodyPr/>
                    <a:lstStyle/>
                    <a:p>
                      <a:endParaRPr lang="en-GB"/>
                    </a:p>
                  </a:txBody>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Asset and system level reliability of port operations</a:t>
                      </a:r>
                    </a:p>
                  </a:txBody>
                  <a:tcPr marL="0" marR="0" marT="0" marB="24474">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Insufficient</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0000"/>
                    </a:solidFill>
                  </a:tcPr>
                </a:tc>
                <a:tc>
                  <a:txBody>
                    <a:bodyPr/>
                    <a:lstStyle/>
                    <a:p>
                      <a:pPr marL="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Limited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AC00"/>
                    </a:solidFill>
                  </a:tcPr>
                </a:tc>
                <a:extLst>
                  <a:ext uri="{0D108BD9-81ED-4DB2-BD59-A6C34878D82A}">
                    <a16:rowId xmlns:a16="http://schemas.microsoft.com/office/drawing/2014/main" val="1650712625"/>
                  </a:ext>
                </a:extLst>
              </a:tr>
              <a:tr h="0">
                <a:tc vMerge="1">
                  <a:txBody>
                    <a:bodyPr/>
                    <a:lstStyle/>
                    <a:p>
                      <a:endParaRPr lang="en-GB"/>
                    </a:p>
                  </a:txBody>
                  <a:tcPr/>
                </a:tc>
                <a:tc>
                  <a:txBody>
                    <a:bodyPr/>
                    <a:lstStyle/>
                    <a:p>
                      <a:pPr marL="71755" marR="71755">
                        <a:lnSpc>
                          <a:spcPct val="105000"/>
                        </a:lnSpc>
                        <a:spcBef>
                          <a:spcPts val="565"/>
                        </a:spcBef>
                        <a:spcAft>
                          <a:spcPts val="1300"/>
                        </a:spcAft>
                        <a:buNone/>
                      </a:pPr>
                      <a:r>
                        <a:rPr lang="en-GB" sz="100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Interdependencies identified and managed</a:t>
                      </a:r>
                    </a:p>
                  </a:txBody>
                  <a:tcPr marL="0" marR="0" marT="0" marB="24474">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no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Limited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AC00"/>
                    </a:solidFill>
                  </a:tcPr>
                </a:tc>
                <a:tc>
                  <a:txBody>
                    <a:bodyPr/>
                    <a:lstStyle/>
                    <a:p>
                      <a:pPr marL="71755" marR="71755">
                        <a:lnSpc>
                          <a:spcPct val="105000"/>
                        </a:lnSpc>
                        <a:spcBef>
                          <a:spcPts val="565"/>
                        </a:spcBef>
                        <a:spcAft>
                          <a:spcPts val="1300"/>
                        </a:spcAft>
                        <a:buNone/>
                      </a:pPr>
                      <a:r>
                        <a:rPr lang="en-GB" sz="1000">
                          <a:solidFill>
                            <a:srgbClr val="280049"/>
                          </a:solidFill>
                          <a:effectLst/>
                          <a:latin typeface="Century Gothic" panose="020B0502020202020204" pitchFamily="34" charset="0"/>
                          <a:ea typeface="Century Gothic" panose="020B0502020202020204" pitchFamily="34" charset="0"/>
                          <a:cs typeface="Times New Roman" panose="02020603050405020304" pitchFamily="18" charset="0"/>
                        </a:rPr>
                        <a:t>Limited</a:t>
                      </a:r>
                    </a:p>
                  </a:txBody>
                  <a:tcPr marL="0" marR="0" marT="0" marB="24474">
                    <a:lnL w="12700" cap="flat" cmpd="sng" algn="ctr">
                      <a:solidFill>
                        <a:srgbClr val="280049"/>
                      </a:solidFill>
                      <a:prstDash val="solid"/>
                      <a:round/>
                      <a:headEnd type="none" w="med" len="med"/>
                      <a:tailEnd type="none" w="med" len="med"/>
                    </a:lnL>
                    <a:lnR w="12700" cap="flat" cmpd="sng" algn="ctr">
                      <a:solidFill>
                        <a:srgbClr val="280049"/>
                      </a:solidFill>
                      <a:prstDash val="solid"/>
                      <a:round/>
                      <a:headEnd type="none" w="med" len="med"/>
                      <a:tailEnd type="none" w="med" len="med"/>
                    </a:lnR>
                    <a:lnT w="12700" cap="flat" cmpd="sng" algn="ctr">
                      <a:solidFill>
                        <a:srgbClr val="280049"/>
                      </a:solidFill>
                      <a:prstDash val="solid"/>
                      <a:round/>
                      <a:headEnd type="none" w="med" len="med"/>
                      <a:tailEnd type="none" w="med" len="med"/>
                    </a:lnT>
                    <a:lnB w="12700" cap="flat" cmpd="sng" algn="ctr">
                      <a:solidFill>
                        <a:srgbClr val="280049"/>
                      </a:solidFill>
                      <a:prstDash val="solid"/>
                      <a:round/>
                      <a:headEnd type="none" w="med" len="med"/>
                      <a:tailEnd type="none" w="med" len="med"/>
                    </a:lnB>
                    <a:solidFill>
                      <a:srgbClr val="FFAC00"/>
                    </a:solidFill>
                  </a:tcPr>
                </a:tc>
                <a:extLst>
                  <a:ext uri="{0D108BD9-81ED-4DB2-BD59-A6C34878D82A}">
                    <a16:rowId xmlns:a16="http://schemas.microsoft.com/office/drawing/2014/main" val="4292373965"/>
                  </a:ext>
                </a:extLst>
              </a:tr>
            </a:tbl>
          </a:graphicData>
        </a:graphic>
      </p:graphicFrame>
    </p:spTree>
    <p:extLst>
      <p:ext uri="{BB962C8B-B14F-4D97-AF65-F5344CB8AC3E}">
        <p14:creationId xmlns:p14="http://schemas.microsoft.com/office/powerpoint/2010/main" val="15423899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CC-Theme-2024">
  <a:themeElements>
    <a:clrScheme name="CCC">
      <a:dk1>
        <a:srgbClr val="280049"/>
      </a:dk1>
      <a:lt1>
        <a:srgbClr val="FFFFFF"/>
      </a:lt1>
      <a:dk2>
        <a:srgbClr val="280049"/>
      </a:dk2>
      <a:lt2>
        <a:srgbClr val="EBEBEB"/>
      </a:lt2>
      <a:accent1>
        <a:srgbClr val="7041FF"/>
      </a:accent1>
      <a:accent2>
        <a:srgbClr val="FFAC00"/>
      </a:accent2>
      <a:accent3>
        <a:srgbClr val="8C57CC"/>
      </a:accent3>
      <a:accent4>
        <a:srgbClr val="AB6B99"/>
      </a:accent4>
      <a:accent5>
        <a:srgbClr val="CA7880"/>
      </a:accent5>
      <a:accent6>
        <a:srgbClr val="FF2000"/>
      </a:accent6>
      <a:hlink>
        <a:srgbClr val="7041FF"/>
      </a:hlink>
      <a:folHlink>
        <a:srgbClr val="7041FF"/>
      </a:folHlink>
    </a:clrScheme>
    <a:fontScheme name="CC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R255 G188 B179">
      <a:srgbClr val="FFBCB3"/>
    </a:custClr>
    <a:custClr name="R254 G229 B177">
      <a:srgbClr val="FEE5B1"/>
    </a:custClr>
    <a:custClr name="R255 G255 B75">
      <a:srgbClr val="FFFF4B"/>
    </a:custClr>
    <a:custClr name="R161 G216 B0">
      <a:srgbClr val="A1D800"/>
    </a:custClr>
    <a:custClr name="R255 G255 B167">
      <a:srgbClr val="E9FFA7"/>
    </a:custClr>
    <a:custClr name="R26 G95 B49">
      <a:srgbClr val="1A5F31"/>
    </a:custClr>
    <a:custClr name="R54 G153 B147">
      <a:srgbClr val="369993"/>
    </a:custClr>
    <a:custClr name="R104 G147 B217">
      <a:srgbClr val="6893D9"/>
    </a:custClr>
    <a:custClr name="R164 G190 B232">
      <a:srgbClr val="A4BEE8"/>
    </a:custClr>
    <a:custClr name="R226 G217 B255">
      <a:srgbClr val="E2D9FF"/>
    </a:custClr>
    <a:custClr name="R148 G148 B148">
      <a:srgbClr val="949494"/>
    </a:custClr>
    <a:custClr name="R222 G222 B222">
      <a:srgbClr val="DEDEDE"/>
    </a:custClr>
  </a:custClrLst>
  <a:extLst>
    <a:ext uri="{05A4C25C-085E-4340-85A3-A5531E510DB2}">
      <thm15:themeFamily xmlns:thm15="http://schemas.microsoft.com/office/thememl/2012/main" name="Presentation1" id="{6B65A48B-A04E-424E-A944-22B22B9F7A25}" vid="{B7931B39-5138-4D6E-8CC1-B0C683B3F96C}"/>
    </a:ext>
  </a:extLst>
</a:theme>
</file>

<file path=ppt/theme/theme2.xml><?xml version="1.0" encoding="utf-8"?>
<a:theme xmlns:a="http://schemas.openxmlformats.org/drawingml/2006/main" name="1_CCC-Theme-2024">
  <a:themeElements>
    <a:clrScheme name="CCC">
      <a:dk1>
        <a:srgbClr val="280049"/>
      </a:dk1>
      <a:lt1>
        <a:srgbClr val="FFFFFF"/>
      </a:lt1>
      <a:dk2>
        <a:srgbClr val="280049"/>
      </a:dk2>
      <a:lt2>
        <a:srgbClr val="EBEBEB"/>
      </a:lt2>
      <a:accent1>
        <a:srgbClr val="7041FF"/>
      </a:accent1>
      <a:accent2>
        <a:srgbClr val="FFAC00"/>
      </a:accent2>
      <a:accent3>
        <a:srgbClr val="8C57CC"/>
      </a:accent3>
      <a:accent4>
        <a:srgbClr val="AB6B99"/>
      </a:accent4>
      <a:accent5>
        <a:srgbClr val="CA7880"/>
      </a:accent5>
      <a:accent6>
        <a:srgbClr val="FF2000"/>
      </a:accent6>
      <a:hlink>
        <a:srgbClr val="7041FF"/>
      </a:hlink>
      <a:folHlink>
        <a:srgbClr val="7041FF"/>
      </a:folHlink>
    </a:clrScheme>
    <a:fontScheme name="CC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R255 G188 B179">
      <a:srgbClr val="FFBCB3"/>
    </a:custClr>
    <a:custClr name="R254 G229 B177">
      <a:srgbClr val="FEE5B1"/>
    </a:custClr>
    <a:custClr name="R255 G255 B75">
      <a:srgbClr val="FFFF4B"/>
    </a:custClr>
    <a:custClr name="R161 G216 B0">
      <a:srgbClr val="A1D800"/>
    </a:custClr>
    <a:custClr name="R255 G255 B167">
      <a:srgbClr val="E9FFA7"/>
    </a:custClr>
    <a:custClr name="R26 G95 B49">
      <a:srgbClr val="1A5F31"/>
    </a:custClr>
    <a:custClr name="R54 G153 B147">
      <a:srgbClr val="369993"/>
    </a:custClr>
    <a:custClr name="R104 G147 B217">
      <a:srgbClr val="6893D9"/>
    </a:custClr>
    <a:custClr name="R164 G190 B232">
      <a:srgbClr val="A4BEE8"/>
    </a:custClr>
    <a:custClr name="R226 G217 B255">
      <a:srgbClr val="E2D9FF"/>
    </a:custClr>
    <a:custClr name="R148 G148 B148">
      <a:srgbClr val="949494"/>
    </a:custClr>
    <a:custClr name="R222 G222 B222">
      <a:srgbClr val="DEDEDE"/>
    </a:custClr>
  </a:custClrLst>
  <a:extLst>
    <a:ext uri="{05A4C25C-085E-4340-85A3-A5531E510DB2}">
      <thm15:themeFamily xmlns:thm15="http://schemas.microsoft.com/office/thememl/2012/main" name="Presentation1" id="{6B65A48B-A04E-424E-A944-22B22B9F7A25}" vid="{B7931B39-5138-4D6E-8CC1-B0C683B3F96C}"/>
    </a:ext>
  </a:extLst>
</a:theme>
</file>

<file path=ppt/theme/theme3.xml><?xml version="1.0" encoding="utf-8"?>
<a:theme xmlns:a="http://schemas.openxmlformats.org/drawingml/2006/main" name="Office Theme">
  <a:themeElements>
    <a:clrScheme name="CCC_COLORS_2021">
      <a:dk1>
        <a:srgbClr val="000000"/>
      </a:dk1>
      <a:lt1>
        <a:srgbClr val="FFFFFF"/>
      </a:lt1>
      <a:dk2>
        <a:srgbClr val="280049"/>
      </a:dk2>
      <a:lt2>
        <a:srgbClr val="999999"/>
      </a:lt2>
      <a:accent1>
        <a:srgbClr val="7142FF"/>
      </a:accent1>
      <a:accent2>
        <a:srgbClr val="8C57CC"/>
      </a:accent2>
      <a:accent3>
        <a:srgbClr val="AB6B99"/>
      </a:accent3>
      <a:accent4>
        <a:srgbClr val="CA7880"/>
      </a:accent4>
      <a:accent5>
        <a:srgbClr val="FFAC00"/>
      </a:accent5>
      <a:accent6>
        <a:srgbClr val="FF5C00"/>
      </a:accent6>
      <a:hlink>
        <a:srgbClr val="000000"/>
      </a:hlink>
      <a:folHlink>
        <a:srgbClr val="000000"/>
      </a:folHlink>
    </a:clrScheme>
    <a:fontScheme name="CCC_FONTS_202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CC_COLORS_2021">
      <a:dk1>
        <a:srgbClr val="000000"/>
      </a:dk1>
      <a:lt1>
        <a:srgbClr val="FFFFFF"/>
      </a:lt1>
      <a:dk2>
        <a:srgbClr val="280049"/>
      </a:dk2>
      <a:lt2>
        <a:srgbClr val="999999"/>
      </a:lt2>
      <a:accent1>
        <a:srgbClr val="7142FF"/>
      </a:accent1>
      <a:accent2>
        <a:srgbClr val="8C57CC"/>
      </a:accent2>
      <a:accent3>
        <a:srgbClr val="AB6B99"/>
      </a:accent3>
      <a:accent4>
        <a:srgbClr val="CA7880"/>
      </a:accent4>
      <a:accent5>
        <a:srgbClr val="FFAC00"/>
      </a:accent5>
      <a:accent6>
        <a:srgbClr val="FF5C00"/>
      </a:accent6>
      <a:hlink>
        <a:srgbClr val="000000"/>
      </a:hlink>
      <a:folHlink>
        <a:srgbClr val="000000"/>
      </a:folHlink>
    </a:clrScheme>
    <a:fontScheme name="CCC_FONTS_202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cf401361b24e474cb011be6eb76c0e76 xmlns="662745e8-e224-48e8-a2e3-254862b8c2f5">
      <Terms xmlns="http://schemas.microsoft.com/office/infopath/2007/PartnerControls">
        <TermInfo xmlns="http://schemas.microsoft.com/office/infopath/2007/PartnerControls">
          <TermName xmlns="http://schemas.microsoft.com/office/infopath/2007/PartnerControls">Crown</TermName>
          <TermId xmlns="http://schemas.microsoft.com/office/infopath/2007/PartnerControls">69589897-2828-4761-976e-717fd8e631c9</TermId>
        </TermInfo>
      </Terms>
    </cf401361b24e474cb011be6eb76c0e76>
    <k85d23755b3a46b5a51451cf336b2e9b xmlns="662745e8-e224-48e8-a2e3-254862b8c2f5">
      <Terms xmlns="http://schemas.microsoft.com/office/infopath/2007/PartnerControls"/>
    </k85d23755b3a46b5a51451cf336b2e9b>
    <Topic xmlns="662745e8-e224-48e8-a2e3-254862b8c2f5">sd</Topic>
    <HOMigrated xmlns="662745e8-e224-48e8-a2e3-254862b8c2f5">false</HOMigrated>
    <ddeb1fd0a9ad4436a96525d34737dc44 xmlns="662745e8-e224-48e8-a2e3-254862b8c2f5">
      <Terms xmlns="http://schemas.microsoft.com/office/infopath/2007/PartnerControls">
        <TermInfo xmlns="http://schemas.microsoft.com/office/infopath/2007/PartnerControls">
          <TermName xmlns="http://schemas.microsoft.com/office/infopath/2007/PartnerControls">Internal Defra Group</TermName>
          <TermId xmlns="http://schemas.microsoft.com/office/infopath/2007/PartnerControls">0867f7b3-e76e-40ca-bb1f-5ba341a49230</TermId>
        </TermInfo>
      </Terms>
    </ddeb1fd0a9ad4436a96525d34737dc44>
    <lae2bfa7b6474897ab4a53f76ea236c7 xmlns="662745e8-e224-48e8-a2e3-254862b8c2f5">
      <Terms xmlns="http://schemas.microsoft.com/office/infopath/2007/PartnerControls">
        <TermInfo xmlns="http://schemas.microsoft.com/office/infopath/2007/PartnerControls">
          <TermName xmlns="http://schemas.microsoft.com/office/infopath/2007/PartnerControls">Official</TermName>
          <TermId xmlns="http://schemas.microsoft.com/office/infopath/2007/PartnerControls">14c80daa-741b-422c-9722-f71693c9ede4</TermId>
        </TermInfo>
      </Terms>
    </lae2bfa7b6474897ab4a53f76ea236c7>
    <TaxCatchAll xmlns="662745e8-e224-48e8-a2e3-254862b8c2f5">
      <Value>6</Value>
      <Value>10</Value>
      <Value>9</Value>
      <Value>8</Value>
      <Value>7</Value>
    </TaxCatchAll>
    <fe59e9859d6a491389c5b03567f5dda5 xmlns="662745e8-e224-48e8-a2e3-254862b8c2f5">
      <Terms xmlns="http://schemas.microsoft.com/office/infopath/2007/PartnerControls">
        <TermInfo xmlns="http://schemas.microsoft.com/office/infopath/2007/PartnerControls">
          <TermName xmlns="http://schemas.microsoft.com/office/infopath/2007/PartnerControls">CCC</TermName>
          <TermId xmlns="http://schemas.microsoft.com/office/infopath/2007/PartnerControls">56fb4ae0-68c5-4508-b0e5-c5babc6316fa</TermId>
        </TermInfo>
      </Terms>
    </fe59e9859d6a491389c5b03567f5dda5>
    <Team xmlns="662745e8-e224-48e8-a2e3-254862b8c2f5">Climate Change Committee</Team>
    <n7493b4506bf40e28c373b1e51a33445 xmlns="662745e8-e224-48e8-a2e3-254862b8c2f5">
      <Terms xmlns="http://schemas.microsoft.com/office/infopath/2007/PartnerControls">
        <TermInfo xmlns="http://schemas.microsoft.com/office/infopath/2007/PartnerControls">
          <TermName xmlns="http://schemas.microsoft.com/office/infopath/2007/PartnerControls">Team</TermName>
          <TermId xmlns="http://schemas.microsoft.com/office/infopath/2007/PartnerControls">ff0485df-0575-416f-802f-e999165821b7</TermId>
        </TermInfo>
      </Terms>
    </n7493b4506bf40e28c373b1e51a33445>
    <lcf76f155ced4ddcb4097134ff3c332f xmlns="b7969ffa-e39d-471d-bbf2-6dac38a71bc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efra PowerPoint" ma:contentTypeID="0x010100A5BF1C78D9F64B679A5EBDE1C6598EBC010200673DCC62A8579049A6604525304AD7AB" ma:contentTypeVersion="31" ma:contentTypeDescription="Create a new document." ma:contentTypeScope="" ma:versionID="b6b2d2925fd4e5f9a0700e4330d42b98">
  <xsd:schema xmlns:xsd="http://www.w3.org/2001/XMLSchema" xmlns:xs="http://www.w3.org/2001/XMLSchema" xmlns:p="http://schemas.microsoft.com/office/2006/metadata/properties" xmlns:ns2="662745e8-e224-48e8-a2e3-254862b8c2f5" xmlns:ns3="b7969ffa-e39d-471d-bbf2-6dac38a71bcf" targetNamespace="http://schemas.microsoft.com/office/2006/metadata/properties" ma:root="true" ma:fieldsID="ef2f9c778bdb8978c04fa96eaf528a99" ns2:_="" ns3:_="">
    <xsd:import namespace="662745e8-e224-48e8-a2e3-254862b8c2f5"/>
    <xsd:import namespace="b7969ffa-e39d-471d-bbf2-6dac38a71bcf"/>
    <xsd:element name="properties">
      <xsd:complexType>
        <xsd:sequence>
          <xsd:element name="documentManagement">
            <xsd:complexType>
              <xsd:all>
                <xsd:element ref="ns2:lae2bfa7b6474897ab4a53f76ea236c7" minOccurs="0"/>
                <xsd:element ref="ns2:TaxCatchAll" minOccurs="0"/>
                <xsd:element ref="ns2:TaxCatchAllLabel" minOccurs="0"/>
                <xsd:element ref="ns2:cf401361b24e474cb011be6eb76c0e76" minOccurs="0"/>
                <xsd:element ref="ns2:n7493b4506bf40e28c373b1e51a33445" minOccurs="0"/>
                <xsd:element ref="ns2:HOMigrated" minOccurs="0"/>
                <xsd:element ref="ns2:k85d23755b3a46b5a51451cf336b2e9b" minOccurs="0"/>
                <xsd:element ref="ns2:Team" minOccurs="0"/>
                <xsd:element ref="ns2:Topic" minOccurs="0"/>
                <xsd:element ref="ns2:ddeb1fd0a9ad4436a96525d34737dc44" minOccurs="0"/>
                <xsd:element ref="ns2:fe59e9859d6a491389c5b03567f5dda5"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2745e8-e224-48e8-a2e3-254862b8c2f5" elementFormDefault="qualified">
    <xsd:import namespace="http://schemas.microsoft.com/office/2006/documentManagement/types"/>
    <xsd:import namespace="http://schemas.microsoft.com/office/infopath/2007/PartnerControls"/>
    <xsd:element name="lae2bfa7b6474897ab4a53f76ea236c7" ma:index="8" ma:taxonomy="true" ma:internalName="lae2bfa7b6474897ab4a53f76ea236c7" ma:taxonomyFieldName="HOGovernmentSecurityClassification" ma:displayName="Government Security Classification" ma:readOnly="false" ma:default="6;#Official|14c80daa-741b-422c-9722-f71693c9ede4" ma:fieldId="{5ae2bfa7-b647-4897-ab4a-53f76ea236c7}" ma:sspId="d1117845-93f6-4da3-abaa-fcb4fa669c78" ma:termSetId="56209604-fc17-4ace-9b7b-f45f0f17d50b"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ceb2d035-1d12-4971-b66d-8c082d82be43}" ma:internalName="TaxCatchAll" ma:showField="CatchAllData" ma:web="3964904f-5f85-4184-bdfc-bbe062de5a6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eb2d035-1d12-4971-b66d-8c082d82be43}" ma:internalName="TaxCatchAllLabel" ma:readOnly="true" ma:showField="CatchAllDataLabel" ma:web="3964904f-5f85-4184-bdfc-bbe062de5a69">
      <xsd:complexType>
        <xsd:complexContent>
          <xsd:extension base="dms:MultiChoiceLookup">
            <xsd:sequence>
              <xsd:element name="Value" type="dms:Lookup" maxOccurs="unbounded" minOccurs="0" nillable="true"/>
            </xsd:sequence>
          </xsd:extension>
        </xsd:complexContent>
      </xsd:complexType>
    </xsd:element>
    <xsd:element name="cf401361b24e474cb011be6eb76c0e76" ma:index="12" ma:taxonomy="true" ma:internalName="cf401361b24e474cb011be6eb76c0e76" ma:taxonomyFieldName="HOCopyrightLevel" ma:displayName="Copyright level" ma:readOnly="false" ma:default="7;#Crown|69589897-2828-4761-976e-717fd8e631c9" ma:fieldId="{cf401361-b24e-474c-b011-be6eb76c0e76}" ma:sspId="d1117845-93f6-4da3-abaa-fcb4fa669c78" ma:termSetId="bdd694c6-7266-48f2-93d6-d15992cd203e" ma:anchorId="00000000-0000-0000-0000-000000000000" ma:open="false" ma:isKeyword="false">
      <xsd:complexType>
        <xsd:sequence>
          <xsd:element ref="pc:Terms" minOccurs="0" maxOccurs="1"/>
        </xsd:sequence>
      </xsd:complexType>
    </xsd:element>
    <xsd:element name="n7493b4506bf40e28c373b1e51a33445" ma:index="14" nillable="true" ma:taxonomy="true" ma:internalName="n7493b4506bf40e28c373b1e51a33445" ma:taxonomyFieldName="HOSiteType" ma:displayName="Site type" ma:default="10;#Team|ff0485df-0575-416f-802f-e999165821b7" ma:fieldId="{77493b45-06bf-40e2-8c37-3b1e51a33445}" ma:sspId="d1117845-93f6-4da3-abaa-fcb4fa669c78" ma:termSetId="4518b03a-1a05-49af-8bf2-e5548589f21b" ma:anchorId="00000000-0000-0000-0000-000000000000" ma:open="false" ma:isKeyword="false">
      <xsd:complexType>
        <xsd:sequence>
          <xsd:element ref="pc:Terms" minOccurs="0" maxOccurs="1"/>
        </xsd:sequence>
      </xsd:complexType>
    </xsd:element>
    <xsd:element name="HOMigrated" ma:index="16" nillable="true" ma:displayName="Migrated" ma:default="0" ma:internalName="HOMigrated">
      <xsd:simpleType>
        <xsd:restriction base="dms:Boolean"/>
      </xsd:simpleType>
    </xsd:element>
    <xsd:element name="k85d23755b3a46b5a51451cf336b2e9b" ma:index="17" nillable="true" ma:taxonomy="true" ma:internalName="k85d23755b3a46b5a51451cf336b2e9b" ma:taxonomyFieldName="InformationType" ma:displayName="Information Type" ma:fieldId="{485d2375-5b3a-46b5-a514-51cf336b2e9b}" ma:sspId="d1117845-93f6-4da3-abaa-fcb4fa669c78" ma:termSetId="75cb3767-2327-4339-b999-281b3f58ac0a" ma:anchorId="00000000-0000-0000-0000-000000000000" ma:open="false" ma:isKeyword="false">
      <xsd:complexType>
        <xsd:sequence>
          <xsd:element ref="pc:Terms" minOccurs="0" maxOccurs="1"/>
        </xsd:sequence>
      </xsd:complexType>
    </xsd:element>
    <xsd:element name="Team" ma:index="19" nillable="true" ma:displayName="Team" ma:default="Climate Change Committee" ma:internalName="Team" ma:readOnly="false">
      <xsd:simpleType>
        <xsd:restriction base="dms:Text"/>
      </xsd:simpleType>
    </xsd:element>
    <xsd:element name="Topic" ma:index="20" nillable="true" ma:displayName="Topic" ma:default="Adaptation" ma:internalName="Topic" ma:readOnly="false">
      <xsd:simpleType>
        <xsd:restriction base="dms:Text"/>
      </xsd:simpleType>
    </xsd:element>
    <xsd:element name="ddeb1fd0a9ad4436a96525d34737dc44" ma:index="21" nillable="true" ma:taxonomy="true" ma:internalName="ddeb1fd0a9ad4436a96525d34737dc44" ma:taxonomyFieldName="Distribution" ma:displayName="Distribution" ma:readOnly="false" ma:default="9;#Internal Defra Group|0867f7b3-e76e-40ca-bb1f-5ba341a49230" ma:fieldId="{ddeb1fd0-a9ad-4436-a965-25d34737dc44}" ma:sspId="d1117845-93f6-4da3-abaa-fcb4fa669c78" ma:termSetId="9c8b5dbf-8bad-46e4-8055-6e01c16178d6" ma:anchorId="00000000-0000-0000-0000-000000000000" ma:open="false" ma:isKeyword="false">
      <xsd:complexType>
        <xsd:sequence>
          <xsd:element ref="pc:Terms" minOccurs="0" maxOccurs="1"/>
        </xsd:sequence>
      </xsd:complexType>
    </xsd:element>
    <xsd:element name="fe59e9859d6a491389c5b03567f5dda5" ma:index="23" nillable="true" ma:taxonomy="true" ma:internalName="fe59e9859d6a491389c5b03567f5dda5" ma:taxonomyFieldName="OrganisationalUnit" ma:displayName="Organisational Unit" ma:readOnly="false" ma:default="8;#CCC|56fb4ae0-68c5-4508-b0e5-c5babc6316fa" ma:fieldId="{fe59e985-9d6a-4913-89c5-b03567f5dda5}" ma:sspId="d1117845-93f6-4da3-abaa-fcb4fa669c78" ma:termSetId="55eb802e-fbca-455b-a7d2-d5919d4ea3d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7969ffa-e39d-471d-bbf2-6dac38a71bcf" elementFormDefault="qualified">
    <xsd:import namespace="http://schemas.microsoft.com/office/2006/documentManagement/types"/>
    <xsd:import namespace="http://schemas.microsoft.com/office/infopath/2007/PartnerControls"/>
    <xsd:element name="lcf76f155ced4ddcb4097134ff3c332f" ma:index="25" nillable="true" ma:displayName="Image Tags_0" ma:hidden="true" ma:internalName="lcf76f155ced4ddcb4097134ff3c332f">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d1117845-93f6-4da3-abaa-fcb4fa669c78" ContentTypeId="0x010100A5BF1C78D9F64B679A5EBDE1C6598EBC01" PreviousValue="false"/>
</file>

<file path=customXml/itemProps1.xml><?xml version="1.0" encoding="utf-8"?>
<ds:datastoreItem xmlns:ds="http://schemas.openxmlformats.org/officeDocument/2006/customXml" ds:itemID="{645E4052-9FA9-49D1-A884-1E48524CD472}">
  <ds:schemaRefs>
    <ds:schemaRef ds:uri="http://purl.org/dc/terms/"/>
    <ds:schemaRef ds:uri="662745e8-e224-48e8-a2e3-254862b8c2f5"/>
    <ds:schemaRef ds:uri="b7969ffa-e39d-471d-bbf2-6dac38a71bcf"/>
    <ds:schemaRef ds:uri="http://www.w3.org/XML/1998/namespac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78C1A74-6800-4DB7-B0DB-BB898A374B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2745e8-e224-48e8-a2e3-254862b8c2f5"/>
    <ds:schemaRef ds:uri="b7969ffa-e39d-471d-bbf2-6dac38a71b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DE2FA2-7507-4233-B178-F0EA1332E3EF}">
  <ds:schemaRefs>
    <ds:schemaRef ds:uri="http://schemas.microsoft.com/sharepoint/v3/contenttype/forms"/>
  </ds:schemaRefs>
</ds:datastoreItem>
</file>

<file path=customXml/itemProps4.xml><?xml version="1.0" encoding="utf-8"?>
<ds:datastoreItem xmlns:ds="http://schemas.openxmlformats.org/officeDocument/2006/customXml" ds:itemID="{2C57143E-5305-426F-A4C4-25D1BEBBEA89}">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03 CCC PPT template (1)</Template>
  <TotalTime>5559</TotalTime>
  <Words>1197</Words>
  <Application>Microsoft Office PowerPoint</Application>
  <PresentationFormat>On-screen Show (16:9)</PresentationFormat>
  <Paragraphs>202</Paragraphs>
  <Slides>16</Slides>
  <Notes>5</Notes>
  <HiddenSlides>1</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16</vt:i4>
      </vt:variant>
    </vt:vector>
  </HeadingPairs>
  <TitlesOfParts>
    <vt:vector size="22" baseType="lpstr">
      <vt:lpstr>Arial</vt:lpstr>
      <vt:lpstr>Calibri</vt:lpstr>
      <vt:lpstr>Century Gothic</vt:lpstr>
      <vt:lpstr>CCC-Theme-2024</vt:lpstr>
      <vt:lpstr>1_CCC-Theme-2024</vt:lpstr>
      <vt:lpstr>think-cell Slide</vt:lpstr>
      <vt:lpstr>11 September 2025</vt:lpstr>
      <vt:lpstr>Contents</vt:lpstr>
      <vt:lpstr>Advising and assessing climate risk Evidence cycle for informing adaptation in the UK</vt:lpstr>
      <vt:lpstr>PowerPoint Presentation</vt:lpstr>
      <vt:lpstr>Measuring progress on adaptation Key areas of adaptation for a well-adapted UK</vt:lpstr>
      <vt:lpstr>Measuring progress on adaptation How we monitor preparedness for climate change</vt:lpstr>
      <vt:lpstr>Measuring progress on adaptation Scoring criteria for what ‘good’ adaptation looks like</vt:lpstr>
      <vt:lpstr>Summary of progress on adapting to climate change The UK’s preparations for climate change remain inadequate</vt:lpstr>
      <vt:lpstr>Assessment of adaptation progress for infrastructure Infrastructure adaptation planning is still failing to lead to demonstrable delivery of adaptation </vt:lpstr>
      <vt:lpstr>PowerPoint Presentation</vt:lpstr>
      <vt:lpstr>Key indicators for energy Customer interruptions due to severe weather vary year-on-year based on weather events</vt:lpstr>
      <vt:lpstr>Key indicators for energy Less critical customers supplied by substations at risk of flooding addresses interdependency risks</vt:lpstr>
      <vt:lpstr>PowerPoint Presentation</vt:lpstr>
      <vt:lpstr>CCC outputs for CCRA4 Independent Assessment and statutory advice </vt:lpstr>
      <vt:lpstr>Next steps Further opportunities to engage on CCRA4-IA</vt:lpstr>
      <vt:lpstr>1st Floor, 10 South Colonnade Canary Wharf London, E14 4PU www.theccc.org.uk </vt:lpstr>
    </vt:vector>
  </TitlesOfParts>
  <Company>Defra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Rachael Steller</dc:creator>
  <cp:lastModifiedBy>Rachael Steller</cp:lastModifiedBy>
  <cp:revision>3</cp:revision>
  <dcterms:created xsi:type="dcterms:W3CDTF">2025-05-06T10:48:02Z</dcterms:created>
  <dcterms:modified xsi:type="dcterms:W3CDTF">2025-09-07T14:08:20Z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tribution">
    <vt:lpwstr>9;#Internal Defra Group|0867f7b3-e76e-40ca-bb1f-5ba341a49230</vt:lpwstr>
  </property>
  <property fmtid="{D5CDD505-2E9C-101B-9397-08002B2CF9AE}" pid="3" name="ContentTypeId">
    <vt:lpwstr>0x010100A5BF1C78D9F64B679A5EBDE1C6598EBC010200673DCC62A8579049A6604525304AD7AB</vt:lpwstr>
  </property>
  <property fmtid="{D5CDD505-2E9C-101B-9397-08002B2CF9AE}" pid="4" name="HOCopyrightLevel">
    <vt:lpwstr>7;#Crown|69589897-2828-4761-976e-717fd8e631c9</vt:lpwstr>
  </property>
  <property fmtid="{D5CDD505-2E9C-101B-9397-08002B2CF9AE}" pid="5" name="HOGovernmentSecurityClassification">
    <vt:lpwstr>6;#Official|14c80daa-741b-422c-9722-f71693c9ede4</vt:lpwstr>
  </property>
  <property fmtid="{D5CDD505-2E9C-101B-9397-08002B2CF9AE}" pid="6" name="HOSiteType">
    <vt:lpwstr>10;#Team|ff0485df-0575-416f-802f-e999165821b7</vt:lpwstr>
  </property>
  <property fmtid="{D5CDD505-2E9C-101B-9397-08002B2CF9AE}" pid="7" name="OrganisationalUnit">
    <vt:lpwstr>8;#CCC|56fb4ae0-68c5-4508-b0e5-c5babc6316fa</vt:lpwstr>
  </property>
  <property fmtid="{D5CDD505-2E9C-101B-9397-08002B2CF9AE}" pid="8" name="InformationType">
    <vt:lpwstr/>
  </property>
  <property fmtid="{D5CDD505-2E9C-101B-9397-08002B2CF9AE}" pid="9" name="MediaServiceImageTags">
    <vt:lpwstr/>
  </property>
  <property fmtid="{D5CDD505-2E9C-101B-9397-08002B2CF9AE}" pid="10" name="SharedWithUsers">
    <vt:lpwstr>93;#Bellamy, Owen;#130;#Abraham, Sasha;#642;#Taylor, Felicity;#101;#Armitage, Rose;#865;#Holmes, Sarah;#109;#Natzler, Bea;#105;#Gregg, Ruth;#337;#Thillainathan, Indra;#688;#Deonarine, Ramesh;#103;#Devane, Eoin;#59;#Worthington, Louis;#121;#Tarlton, James;#110;#Shepheard, Marcus;#715;#Deru, Joshua;#338;#Hay, Rachel;#63;#Scott, Viv;#95;#De Farias Letti, Bianca;#621;#Rust, Niki;#99;#Nurse, Emily</vt:lpwstr>
  </property>
</Properties>
</file>